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29" r:id="rId2"/>
    <p:sldId id="3160" r:id="rId3"/>
    <p:sldId id="3067" r:id="rId4"/>
    <p:sldId id="322" r:id="rId5"/>
    <p:sldId id="3361" r:id="rId6"/>
    <p:sldId id="3362" r:id="rId7"/>
    <p:sldId id="3365" r:id="rId8"/>
    <p:sldId id="3370" r:id="rId9"/>
    <p:sldId id="3371" r:id="rId10"/>
    <p:sldId id="3364" r:id="rId11"/>
    <p:sldId id="3363" r:id="rId12"/>
    <p:sldId id="3360" r:id="rId13"/>
    <p:sldId id="3358" r:id="rId14"/>
    <p:sldId id="3359" r:id="rId15"/>
    <p:sldId id="323" r:id="rId16"/>
    <p:sldId id="324" r:id="rId17"/>
    <p:sldId id="325" r:id="rId18"/>
    <p:sldId id="326" r:id="rId19"/>
    <p:sldId id="327" r:id="rId20"/>
    <p:sldId id="328" r:id="rId21"/>
    <p:sldId id="3357" r:id="rId22"/>
    <p:sldId id="3161" r:id="rId23"/>
    <p:sldId id="320" r:id="rId24"/>
    <p:sldId id="316" r:id="rId25"/>
    <p:sldId id="317" r:id="rId26"/>
    <p:sldId id="319" r:id="rId27"/>
    <p:sldId id="318" r:id="rId28"/>
    <p:sldId id="321" r:id="rId29"/>
    <p:sldId id="3369" r:id="rId30"/>
    <p:sldId id="3366" r:id="rId31"/>
    <p:sldId id="3367" r:id="rId32"/>
    <p:sldId id="3368" r:id="rId33"/>
    <p:sldId id="3372" r:id="rId34"/>
    <p:sldId id="3373"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7" autoAdjust="0"/>
    <p:restoredTop sz="85011" autoAdjust="0"/>
  </p:normalViewPr>
  <p:slideViewPr>
    <p:cSldViewPr snapToGrid="0" showGuides="1">
      <p:cViewPr varScale="1">
        <p:scale>
          <a:sx n="94" d="100"/>
          <a:sy n="94" d="100"/>
        </p:scale>
        <p:origin x="9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513F7B1C-251C-4ECD-AE71-967F43593997}"/>
    <pc:docChg chg="undo custSel addSld delSld modSld sldOrd">
      <pc:chgData name="Abe,YutakaTKZIM" userId="4ea0f8c6-cb00-4a5a-9642-b208e11f484d" providerId="ADAL" clId="{513F7B1C-251C-4ECD-AE71-967F43593997}" dt="2024-11-15T02:00:31.637" v="967"/>
      <pc:docMkLst>
        <pc:docMk/>
      </pc:docMkLst>
      <pc:sldChg chg="del">
        <pc:chgData name="Abe,YutakaTKZIM" userId="4ea0f8c6-cb00-4a5a-9642-b208e11f484d" providerId="ADAL" clId="{513F7B1C-251C-4ECD-AE71-967F43593997}" dt="2024-11-15T00:43:44.247" v="3" actId="2696"/>
        <pc:sldMkLst>
          <pc:docMk/>
          <pc:sldMk cId="1667787420" sldId="308"/>
        </pc:sldMkLst>
      </pc:sldChg>
      <pc:sldChg chg="modSp mod ord">
        <pc:chgData name="Abe,YutakaTKZIM" userId="4ea0f8c6-cb00-4a5a-9642-b208e11f484d" providerId="ADAL" clId="{513F7B1C-251C-4ECD-AE71-967F43593997}" dt="2024-11-15T00:47:38.432" v="135"/>
        <pc:sldMkLst>
          <pc:docMk/>
          <pc:sldMk cId="1885540749" sldId="320"/>
        </pc:sldMkLst>
        <pc:spChg chg="mod">
          <ac:chgData name="Abe,YutakaTKZIM" userId="4ea0f8c6-cb00-4a5a-9642-b208e11f484d" providerId="ADAL" clId="{513F7B1C-251C-4ECD-AE71-967F43593997}" dt="2024-11-15T00:45:26.171" v="126" actId="14100"/>
          <ac:spMkLst>
            <pc:docMk/>
            <pc:sldMk cId="1885540749" sldId="320"/>
            <ac:spMk id="4" creationId="{6541D8E7-D909-4AA7-D4D3-0DEED5BF5B5B}"/>
          </ac:spMkLst>
        </pc:spChg>
        <pc:spChg chg="mod">
          <ac:chgData name="Abe,YutakaTKZIM" userId="4ea0f8c6-cb00-4a5a-9642-b208e11f484d" providerId="ADAL" clId="{513F7B1C-251C-4ECD-AE71-967F43593997}" dt="2024-11-15T00:45:17.809" v="122" actId="20577"/>
          <ac:spMkLst>
            <pc:docMk/>
            <pc:sldMk cId="1885540749" sldId="320"/>
            <ac:spMk id="6" creationId="{1AC618B8-5E71-D0C4-33F5-FF33753FE568}"/>
          </ac:spMkLst>
        </pc:spChg>
        <pc:picChg chg="mod">
          <ac:chgData name="Abe,YutakaTKZIM" userId="4ea0f8c6-cb00-4a5a-9642-b208e11f484d" providerId="ADAL" clId="{513F7B1C-251C-4ECD-AE71-967F43593997}" dt="2024-11-15T00:45:31.418" v="129" actId="1076"/>
          <ac:picMkLst>
            <pc:docMk/>
            <pc:sldMk cId="1885540749" sldId="320"/>
            <ac:picMk id="2" creationId="{3EC17E6A-3800-E544-BF67-679C39D660F9}"/>
          </ac:picMkLst>
        </pc:picChg>
      </pc:sldChg>
      <pc:sldChg chg="delSp modSp mod ord">
        <pc:chgData name="Abe,YutakaTKZIM" userId="4ea0f8c6-cb00-4a5a-9642-b208e11f484d" providerId="ADAL" clId="{513F7B1C-251C-4ECD-AE71-967F43593997}" dt="2024-11-15T00:48:42.282" v="206" actId="20577"/>
        <pc:sldMkLst>
          <pc:docMk/>
          <pc:sldMk cId="3620087112" sldId="322"/>
        </pc:sldMkLst>
        <pc:spChg chg="del mod">
          <ac:chgData name="Abe,YutakaTKZIM" userId="4ea0f8c6-cb00-4a5a-9642-b208e11f484d" providerId="ADAL" clId="{513F7B1C-251C-4ECD-AE71-967F43593997}" dt="2024-11-15T00:48:33.894" v="182" actId="478"/>
          <ac:spMkLst>
            <pc:docMk/>
            <pc:sldMk cId="3620087112" sldId="322"/>
            <ac:spMk id="4" creationId="{4CA7E829-4931-EDCF-D42E-EE4EF4D40509}"/>
          </ac:spMkLst>
        </pc:spChg>
        <pc:spChg chg="mod">
          <ac:chgData name="Abe,YutakaTKZIM" userId="4ea0f8c6-cb00-4a5a-9642-b208e11f484d" providerId="ADAL" clId="{513F7B1C-251C-4ECD-AE71-967F43593997}" dt="2024-11-15T00:48:42.282" v="206" actId="20577"/>
          <ac:spMkLst>
            <pc:docMk/>
            <pc:sldMk cId="3620087112" sldId="322"/>
            <ac:spMk id="6" creationId="{46468880-1A5C-30BA-A850-76A4E74228A6}"/>
          </ac:spMkLst>
        </pc:spChg>
        <pc:picChg chg="del">
          <ac:chgData name="Abe,YutakaTKZIM" userId="4ea0f8c6-cb00-4a5a-9642-b208e11f484d" providerId="ADAL" clId="{513F7B1C-251C-4ECD-AE71-967F43593997}" dt="2024-11-15T00:48:34.814" v="183" actId="478"/>
          <ac:picMkLst>
            <pc:docMk/>
            <pc:sldMk cId="3620087112" sldId="322"/>
            <ac:picMk id="9" creationId="{36EE8A93-4253-E804-5026-047AA09B2796}"/>
          </ac:picMkLst>
        </pc:picChg>
        <pc:picChg chg="del">
          <ac:chgData name="Abe,YutakaTKZIM" userId="4ea0f8c6-cb00-4a5a-9642-b208e11f484d" providerId="ADAL" clId="{513F7B1C-251C-4ECD-AE71-967F43593997}" dt="2024-11-15T00:48:32.099" v="181" actId="478"/>
          <ac:picMkLst>
            <pc:docMk/>
            <pc:sldMk cId="3620087112" sldId="322"/>
            <ac:picMk id="1026" creationId="{34C5E8A6-7E19-C5C9-8D92-B4E5DB1628E8}"/>
          </ac:picMkLst>
        </pc:picChg>
      </pc:sldChg>
      <pc:sldChg chg="ord">
        <pc:chgData name="Abe,YutakaTKZIM" userId="4ea0f8c6-cb00-4a5a-9642-b208e11f484d" providerId="ADAL" clId="{513F7B1C-251C-4ECD-AE71-967F43593997}" dt="2024-11-15T00:47:57.272" v="141"/>
        <pc:sldMkLst>
          <pc:docMk/>
          <pc:sldMk cId="78943413" sldId="323"/>
        </pc:sldMkLst>
      </pc:sldChg>
      <pc:sldChg chg="ord">
        <pc:chgData name="Abe,YutakaTKZIM" userId="4ea0f8c6-cb00-4a5a-9642-b208e11f484d" providerId="ADAL" clId="{513F7B1C-251C-4ECD-AE71-967F43593997}" dt="2024-11-15T00:47:57.272" v="141"/>
        <pc:sldMkLst>
          <pc:docMk/>
          <pc:sldMk cId="3535966849" sldId="324"/>
        </pc:sldMkLst>
      </pc:sldChg>
      <pc:sldChg chg="ord">
        <pc:chgData name="Abe,YutakaTKZIM" userId="4ea0f8c6-cb00-4a5a-9642-b208e11f484d" providerId="ADAL" clId="{513F7B1C-251C-4ECD-AE71-967F43593997}" dt="2024-11-15T00:47:57.272" v="141"/>
        <pc:sldMkLst>
          <pc:docMk/>
          <pc:sldMk cId="3099928889" sldId="325"/>
        </pc:sldMkLst>
      </pc:sldChg>
      <pc:sldChg chg="modSp mod ord">
        <pc:chgData name="Abe,YutakaTKZIM" userId="4ea0f8c6-cb00-4a5a-9642-b208e11f484d" providerId="ADAL" clId="{513F7B1C-251C-4ECD-AE71-967F43593997}" dt="2024-11-15T00:47:57.272" v="141"/>
        <pc:sldMkLst>
          <pc:docMk/>
          <pc:sldMk cId="890368935" sldId="326"/>
        </pc:sldMkLst>
        <pc:spChg chg="mod">
          <ac:chgData name="Abe,YutakaTKZIM" userId="4ea0f8c6-cb00-4a5a-9642-b208e11f484d" providerId="ADAL" clId="{513F7B1C-251C-4ECD-AE71-967F43593997}" dt="2024-11-15T00:40:37.202" v="1" actId="1076"/>
          <ac:spMkLst>
            <pc:docMk/>
            <pc:sldMk cId="890368935" sldId="326"/>
            <ac:spMk id="4" creationId="{2DE83A33-0A34-3E84-D242-EAFF93C0AADA}"/>
          </ac:spMkLst>
        </pc:spChg>
        <pc:picChg chg="mod">
          <ac:chgData name="Abe,YutakaTKZIM" userId="4ea0f8c6-cb00-4a5a-9642-b208e11f484d" providerId="ADAL" clId="{513F7B1C-251C-4ECD-AE71-967F43593997}" dt="2024-11-15T00:40:34.082" v="0" actId="14100"/>
          <ac:picMkLst>
            <pc:docMk/>
            <pc:sldMk cId="890368935" sldId="326"/>
            <ac:picMk id="2050" creationId="{56CBDA56-5753-DB77-5E21-A639AB62364C}"/>
          </ac:picMkLst>
        </pc:picChg>
      </pc:sldChg>
      <pc:sldChg chg="ord">
        <pc:chgData name="Abe,YutakaTKZIM" userId="4ea0f8c6-cb00-4a5a-9642-b208e11f484d" providerId="ADAL" clId="{513F7B1C-251C-4ECD-AE71-967F43593997}" dt="2024-11-15T00:47:57.272" v="141"/>
        <pc:sldMkLst>
          <pc:docMk/>
          <pc:sldMk cId="3741821261" sldId="327"/>
        </pc:sldMkLst>
      </pc:sldChg>
      <pc:sldChg chg="ord">
        <pc:chgData name="Abe,YutakaTKZIM" userId="4ea0f8c6-cb00-4a5a-9642-b208e11f484d" providerId="ADAL" clId="{513F7B1C-251C-4ECD-AE71-967F43593997}" dt="2024-11-15T00:47:57.272" v="141"/>
        <pc:sldMkLst>
          <pc:docMk/>
          <pc:sldMk cId="386779219" sldId="328"/>
        </pc:sldMkLst>
      </pc:sldChg>
      <pc:sldChg chg="add">
        <pc:chgData name="Abe,YutakaTKZIM" userId="4ea0f8c6-cb00-4a5a-9642-b208e11f484d" providerId="ADAL" clId="{513F7B1C-251C-4ECD-AE71-967F43593997}" dt="2024-11-15T00:43:41.952" v="2"/>
        <pc:sldMkLst>
          <pc:docMk/>
          <pc:sldMk cId="3817280360" sldId="329"/>
        </pc:sldMkLst>
      </pc:sldChg>
      <pc:sldChg chg="modSp add mod ord">
        <pc:chgData name="Abe,YutakaTKZIM" userId="4ea0f8c6-cb00-4a5a-9642-b208e11f484d" providerId="ADAL" clId="{513F7B1C-251C-4ECD-AE71-967F43593997}" dt="2024-11-15T00:48:18.091" v="177" actId="1076"/>
        <pc:sldMkLst>
          <pc:docMk/>
          <pc:sldMk cId="1683752688" sldId="3067"/>
        </pc:sldMkLst>
        <pc:spChg chg="mod">
          <ac:chgData name="Abe,YutakaTKZIM" userId="4ea0f8c6-cb00-4a5a-9642-b208e11f484d" providerId="ADAL" clId="{513F7B1C-251C-4ECD-AE71-967F43593997}" dt="2024-11-15T00:48:18.091" v="177" actId="1076"/>
          <ac:spMkLst>
            <pc:docMk/>
            <pc:sldMk cId="1683752688" sldId="3067"/>
            <ac:spMk id="3" creationId="{42E70F4F-0068-BA4F-86DA-069E75A81E2D}"/>
          </ac:spMkLst>
        </pc:spChg>
      </pc:sldChg>
      <pc:sldChg chg="add">
        <pc:chgData name="Abe,YutakaTKZIM" userId="4ea0f8c6-cb00-4a5a-9642-b208e11f484d" providerId="ADAL" clId="{513F7B1C-251C-4ECD-AE71-967F43593997}" dt="2024-11-15T00:43:41.952" v="2"/>
        <pc:sldMkLst>
          <pc:docMk/>
          <pc:sldMk cId="1178314260" sldId="3160"/>
        </pc:sldMkLst>
      </pc:sldChg>
      <pc:sldChg chg="modSp add mod ord">
        <pc:chgData name="Abe,YutakaTKZIM" userId="4ea0f8c6-cb00-4a5a-9642-b208e11f484d" providerId="ADAL" clId="{513F7B1C-251C-4ECD-AE71-967F43593997}" dt="2024-11-15T00:47:42.767" v="137"/>
        <pc:sldMkLst>
          <pc:docMk/>
          <pc:sldMk cId="3027368710" sldId="3161"/>
        </pc:sldMkLst>
        <pc:spChg chg="mod">
          <ac:chgData name="Abe,YutakaTKZIM" userId="4ea0f8c6-cb00-4a5a-9642-b208e11f484d" providerId="ADAL" clId="{513F7B1C-251C-4ECD-AE71-967F43593997}" dt="2024-11-15T00:44:05.040" v="56" actId="20577"/>
          <ac:spMkLst>
            <pc:docMk/>
            <pc:sldMk cId="3027368710" sldId="3161"/>
            <ac:spMk id="3" creationId="{42E70F4F-0068-BA4F-86DA-069E75A81E2D}"/>
          </ac:spMkLst>
        </pc:spChg>
      </pc:sldChg>
      <pc:sldChg chg="add ord">
        <pc:chgData name="Abe,YutakaTKZIM" userId="4ea0f8c6-cb00-4a5a-9642-b208e11f484d" providerId="ADAL" clId="{513F7B1C-251C-4ECD-AE71-967F43593997}" dt="2024-11-15T00:47:57.272" v="141"/>
        <pc:sldMkLst>
          <pc:docMk/>
          <pc:sldMk cId="1025447654" sldId="3357"/>
        </pc:sldMkLst>
      </pc:sldChg>
      <pc:sldChg chg="add">
        <pc:chgData name="Abe,YutakaTKZIM" userId="4ea0f8c6-cb00-4a5a-9642-b208e11f484d" providerId="ADAL" clId="{513F7B1C-251C-4ECD-AE71-967F43593997}" dt="2024-11-15T00:48:00.540" v="142" actId="2890"/>
        <pc:sldMkLst>
          <pc:docMk/>
          <pc:sldMk cId="2212641584" sldId="3358"/>
        </pc:sldMkLst>
      </pc:sldChg>
      <pc:sldChg chg="add">
        <pc:chgData name="Abe,YutakaTKZIM" userId="4ea0f8c6-cb00-4a5a-9642-b208e11f484d" providerId="ADAL" clId="{513F7B1C-251C-4ECD-AE71-967F43593997}" dt="2024-11-15T00:48:22.650" v="178" actId="2890"/>
        <pc:sldMkLst>
          <pc:docMk/>
          <pc:sldMk cId="2764506378" sldId="3359"/>
        </pc:sldMkLst>
      </pc:sldChg>
      <pc:sldChg chg="modSp add mod">
        <pc:chgData name="Abe,YutakaTKZIM" userId="4ea0f8c6-cb00-4a5a-9642-b208e11f484d" providerId="ADAL" clId="{513F7B1C-251C-4ECD-AE71-967F43593997}" dt="2024-11-15T00:49:47.354" v="217" actId="6549"/>
        <pc:sldMkLst>
          <pc:docMk/>
          <pc:sldMk cId="1314110652" sldId="3360"/>
        </pc:sldMkLst>
        <pc:spChg chg="mod">
          <ac:chgData name="Abe,YutakaTKZIM" userId="4ea0f8c6-cb00-4a5a-9642-b208e11f484d" providerId="ADAL" clId="{513F7B1C-251C-4ECD-AE71-967F43593997}" dt="2024-11-15T00:49:47.354" v="217" actId="6549"/>
          <ac:spMkLst>
            <pc:docMk/>
            <pc:sldMk cId="1314110652" sldId="3360"/>
            <ac:spMk id="6" creationId="{46468880-1A5C-30BA-A850-76A4E74228A6}"/>
          </ac:spMkLst>
        </pc:spChg>
      </pc:sldChg>
      <pc:sldChg chg="addSp delSp modSp add mod">
        <pc:chgData name="Abe,YutakaTKZIM" userId="4ea0f8c6-cb00-4a5a-9642-b208e11f484d" providerId="ADAL" clId="{513F7B1C-251C-4ECD-AE71-967F43593997}" dt="2024-11-15T00:54:06.506" v="309" actId="1076"/>
        <pc:sldMkLst>
          <pc:docMk/>
          <pc:sldMk cId="1945387260" sldId="3361"/>
        </pc:sldMkLst>
        <pc:spChg chg="add mod">
          <ac:chgData name="Abe,YutakaTKZIM" userId="4ea0f8c6-cb00-4a5a-9642-b208e11f484d" providerId="ADAL" clId="{513F7B1C-251C-4ECD-AE71-967F43593997}" dt="2024-11-15T00:53:53.728" v="306" actId="1076"/>
          <ac:spMkLst>
            <pc:docMk/>
            <pc:sldMk cId="1945387260" sldId="3361"/>
            <ac:spMk id="5" creationId="{A589B5E8-AC2D-AAAC-D705-CAD2B8526196}"/>
          </ac:spMkLst>
        </pc:spChg>
        <pc:spChg chg="mod">
          <ac:chgData name="Abe,YutakaTKZIM" userId="4ea0f8c6-cb00-4a5a-9642-b208e11f484d" providerId="ADAL" clId="{513F7B1C-251C-4ECD-AE71-967F43593997}" dt="2024-11-15T00:53:27.736" v="296" actId="20577"/>
          <ac:spMkLst>
            <pc:docMk/>
            <pc:sldMk cId="1945387260" sldId="3361"/>
            <ac:spMk id="6" creationId="{46468880-1A5C-30BA-A850-76A4E74228A6}"/>
          </ac:spMkLst>
        </pc:spChg>
        <pc:picChg chg="add del mod">
          <ac:chgData name="Abe,YutakaTKZIM" userId="4ea0f8c6-cb00-4a5a-9642-b208e11f484d" providerId="ADAL" clId="{513F7B1C-251C-4ECD-AE71-967F43593997}" dt="2024-11-15T00:51:45.490" v="222" actId="478"/>
          <ac:picMkLst>
            <pc:docMk/>
            <pc:sldMk cId="1945387260" sldId="3361"/>
            <ac:picMk id="3" creationId="{E3984C43-3481-32FD-62BD-F6F03F5BA8A0}"/>
          </ac:picMkLst>
        </pc:picChg>
        <pc:picChg chg="add mod">
          <ac:chgData name="Abe,YutakaTKZIM" userId="4ea0f8c6-cb00-4a5a-9642-b208e11f484d" providerId="ADAL" clId="{513F7B1C-251C-4ECD-AE71-967F43593997}" dt="2024-11-15T00:54:06.506" v="309" actId="1076"/>
          <ac:picMkLst>
            <pc:docMk/>
            <pc:sldMk cId="1945387260" sldId="3361"/>
            <ac:picMk id="8" creationId="{6FB17635-FA31-FAD2-9B4C-3E35C169902C}"/>
          </ac:picMkLst>
        </pc:picChg>
        <pc:picChg chg="add del">
          <ac:chgData name="Abe,YutakaTKZIM" userId="4ea0f8c6-cb00-4a5a-9642-b208e11f484d" providerId="ADAL" clId="{513F7B1C-251C-4ECD-AE71-967F43593997}" dt="2024-11-15T00:51:48.354" v="224" actId="478"/>
          <ac:picMkLst>
            <pc:docMk/>
            <pc:sldMk cId="1945387260" sldId="3361"/>
            <ac:picMk id="1026" creationId="{F59553F4-D881-6FD0-897F-9748A919E3CE}"/>
          </ac:picMkLst>
        </pc:picChg>
        <pc:picChg chg="add del">
          <ac:chgData name="Abe,YutakaTKZIM" userId="4ea0f8c6-cb00-4a5a-9642-b208e11f484d" providerId="ADAL" clId="{513F7B1C-251C-4ECD-AE71-967F43593997}" dt="2024-11-15T00:51:50.692" v="226" actId="478"/>
          <ac:picMkLst>
            <pc:docMk/>
            <pc:sldMk cId="1945387260" sldId="3361"/>
            <ac:picMk id="1028" creationId="{A1ADF9E2-4C52-4DE2-283E-0E2D02B419A5}"/>
          </ac:picMkLst>
        </pc:picChg>
        <pc:picChg chg="add mod">
          <ac:chgData name="Abe,YutakaTKZIM" userId="4ea0f8c6-cb00-4a5a-9642-b208e11f484d" providerId="ADAL" clId="{513F7B1C-251C-4ECD-AE71-967F43593997}" dt="2024-11-15T00:52:50.375" v="233" actId="1076"/>
          <ac:picMkLst>
            <pc:docMk/>
            <pc:sldMk cId="1945387260" sldId="3361"/>
            <ac:picMk id="1030" creationId="{1FC43E14-BEB6-4237-232E-71F3BAC07F10}"/>
          </ac:picMkLst>
        </pc:picChg>
      </pc:sldChg>
      <pc:sldChg chg="addSp delSp modSp add mod">
        <pc:chgData name="Abe,YutakaTKZIM" userId="4ea0f8c6-cb00-4a5a-9642-b208e11f484d" providerId="ADAL" clId="{513F7B1C-251C-4ECD-AE71-967F43593997}" dt="2024-11-15T00:57:51.277" v="403" actId="14100"/>
        <pc:sldMkLst>
          <pc:docMk/>
          <pc:sldMk cId="2772737840" sldId="3362"/>
        </pc:sldMkLst>
        <pc:spChg chg="add del mod">
          <ac:chgData name="Abe,YutakaTKZIM" userId="4ea0f8c6-cb00-4a5a-9642-b208e11f484d" providerId="ADAL" clId="{513F7B1C-251C-4ECD-AE71-967F43593997}" dt="2024-11-15T00:55:23.034" v="341" actId="478"/>
          <ac:spMkLst>
            <pc:docMk/>
            <pc:sldMk cId="2772737840" sldId="3362"/>
            <ac:spMk id="2" creationId="{2225D5AE-6EF8-5F95-B46C-D79392BB0C64}"/>
          </ac:spMkLst>
        </pc:spChg>
        <pc:spChg chg="add mod">
          <ac:chgData name="Abe,YutakaTKZIM" userId="4ea0f8c6-cb00-4a5a-9642-b208e11f484d" providerId="ADAL" clId="{513F7B1C-251C-4ECD-AE71-967F43593997}" dt="2024-11-15T00:55:51.380" v="365" actId="207"/>
          <ac:spMkLst>
            <pc:docMk/>
            <pc:sldMk cId="2772737840" sldId="3362"/>
            <ac:spMk id="3" creationId="{C7616B1A-3D8D-D533-54C4-5ED18586DD73}"/>
          </ac:spMkLst>
        </pc:spChg>
        <pc:spChg chg="add mod">
          <ac:chgData name="Abe,YutakaTKZIM" userId="4ea0f8c6-cb00-4a5a-9642-b208e11f484d" providerId="ADAL" clId="{513F7B1C-251C-4ECD-AE71-967F43593997}" dt="2024-11-15T00:56:08.611" v="391" actId="207"/>
          <ac:spMkLst>
            <pc:docMk/>
            <pc:sldMk cId="2772737840" sldId="3362"/>
            <ac:spMk id="4" creationId="{D6397085-BCAF-B33B-87AA-12B393F06033}"/>
          </ac:spMkLst>
        </pc:spChg>
        <pc:spChg chg="add del mod">
          <ac:chgData name="Abe,YutakaTKZIM" userId="4ea0f8c6-cb00-4a5a-9642-b208e11f484d" providerId="ADAL" clId="{513F7B1C-251C-4ECD-AE71-967F43593997}" dt="2024-11-15T00:56:40.765" v="397" actId="478"/>
          <ac:spMkLst>
            <pc:docMk/>
            <pc:sldMk cId="2772737840" sldId="3362"/>
            <ac:spMk id="7" creationId="{0D4ED9D6-7D3D-F82E-7866-20886C5065A2}"/>
          </ac:spMkLst>
        </pc:spChg>
        <pc:picChg chg="del">
          <ac:chgData name="Abe,YutakaTKZIM" userId="4ea0f8c6-cb00-4a5a-9642-b208e11f484d" providerId="ADAL" clId="{513F7B1C-251C-4ECD-AE71-967F43593997}" dt="2024-11-15T00:54:43.367" v="311" actId="478"/>
          <ac:picMkLst>
            <pc:docMk/>
            <pc:sldMk cId="2772737840" sldId="3362"/>
            <ac:picMk id="1030" creationId="{1FC43E14-BEB6-4237-232E-71F3BAC07F10}"/>
          </ac:picMkLst>
        </pc:picChg>
        <pc:picChg chg="add mod">
          <ac:chgData name="Abe,YutakaTKZIM" userId="4ea0f8c6-cb00-4a5a-9642-b208e11f484d" providerId="ADAL" clId="{513F7B1C-251C-4ECD-AE71-967F43593997}" dt="2024-11-15T00:55:08.160" v="318" actId="1076"/>
          <ac:picMkLst>
            <pc:docMk/>
            <pc:sldMk cId="2772737840" sldId="3362"/>
            <ac:picMk id="2050" creationId="{9DF5DDE8-36F6-F41D-390D-5AC2F1FE832D}"/>
          </ac:picMkLst>
        </pc:picChg>
        <pc:cxnChg chg="add mod">
          <ac:chgData name="Abe,YutakaTKZIM" userId="4ea0f8c6-cb00-4a5a-9642-b208e11f484d" providerId="ADAL" clId="{513F7B1C-251C-4ECD-AE71-967F43593997}" dt="2024-11-15T00:57:51.277" v="403" actId="14100"/>
          <ac:cxnSpMkLst>
            <pc:docMk/>
            <pc:sldMk cId="2772737840" sldId="3362"/>
            <ac:cxnSpMk id="10" creationId="{1C17F115-D386-FE46-5798-D95639F37333}"/>
          </ac:cxnSpMkLst>
        </pc:cxnChg>
      </pc:sldChg>
      <pc:sldChg chg="addSp delSp modSp add mod">
        <pc:chgData name="Abe,YutakaTKZIM" userId="4ea0f8c6-cb00-4a5a-9642-b208e11f484d" providerId="ADAL" clId="{513F7B1C-251C-4ECD-AE71-967F43593997}" dt="2024-11-15T01:14:01.413" v="699" actId="1076"/>
        <pc:sldMkLst>
          <pc:docMk/>
          <pc:sldMk cId="2219208261" sldId="3363"/>
        </pc:sldMkLst>
        <pc:spChg chg="add mod">
          <ac:chgData name="Abe,YutakaTKZIM" userId="4ea0f8c6-cb00-4a5a-9642-b208e11f484d" providerId="ADAL" clId="{513F7B1C-251C-4ECD-AE71-967F43593997}" dt="2024-11-15T01:01:38.617" v="537" actId="1076"/>
          <ac:spMkLst>
            <pc:docMk/>
            <pc:sldMk cId="2219208261" sldId="3363"/>
            <ac:spMk id="2" creationId="{8A42D000-270B-464A-FDEC-96A40FD1A0E8}"/>
          </ac:spMkLst>
        </pc:spChg>
        <pc:spChg chg="del">
          <ac:chgData name="Abe,YutakaTKZIM" userId="4ea0f8c6-cb00-4a5a-9642-b208e11f484d" providerId="ADAL" clId="{513F7B1C-251C-4ECD-AE71-967F43593997}" dt="2024-11-15T00:59:21.245" v="405" actId="478"/>
          <ac:spMkLst>
            <pc:docMk/>
            <pc:sldMk cId="2219208261" sldId="3363"/>
            <ac:spMk id="3" creationId="{C7616B1A-3D8D-D533-54C4-5ED18586DD73}"/>
          </ac:spMkLst>
        </pc:spChg>
        <pc:spChg chg="del">
          <ac:chgData name="Abe,YutakaTKZIM" userId="4ea0f8c6-cb00-4a5a-9642-b208e11f484d" providerId="ADAL" clId="{513F7B1C-251C-4ECD-AE71-967F43593997}" dt="2024-11-15T00:59:21.245" v="405" actId="478"/>
          <ac:spMkLst>
            <pc:docMk/>
            <pc:sldMk cId="2219208261" sldId="3363"/>
            <ac:spMk id="4" creationId="{D6397085-BCAF-B33B-87AA-12B393F06033}"/>
          </ac:spMkLst>
        </pc:spChg>
        <pc:spChg chg="del">
          <ac:chgData name="Abe,YutakaTKZIM" userId="4ea0f8c6-cb00-4a5a-9642-b208e11f484d" providerId="ADAL" clId="{513F7B1C-251C-4ECD-AE71-967F43593997}" dt="2024-11-15T00:59:21.245" v="405" actId="478"/>
          <ac:spMkLst>
            <pc:docMk/>
            <pc:sldMk cId="2219208261" sldId="3363"/>
            <ac:spMk id="5" creationId="{A589B5E8-AC2D-AAAC-D705-CAD2B8526196}"/>
          </ac:spMkLst>
        </pc:spChg>
        <pc:spChg chg="mod">
          <ac:chgData name="Abe,YutakaTKZIM" userId="4ea0f8c6-cb00-4a5a-9642-b208e11f484d" providerId="ADAL" clId="{513F7B1C-251C-4ECD-AE71-967F43593997}" dt="2024-11-15T01:00:04.787" v="524" actId="20577"/>
          <ac:spMkLst>
            <pc:docMk/>
            <pc:sldMk cId="2219208261" sldId="3363"/>
            <ac:spMk id="6" creationId="{46468880-1A5C-30BA-A850-76A4E74228A6}"/>
          </ac:spMkLst>
        </pc:spChg>
        <pc:spChg chg="add del mod">
          <ac:chgData name="Abe,YutakaTKZIM" userId="4ea0f8c6-cb00-4a5a-9642-b208e11f484d" providerId="ADAL" clId="{513F7B1C-251C-4ECD-AE71-967F43593997}" dt="2024-11-15T01:01:38.617" v="537" actId="1076"/>
          <ac:spMkLst>
            <pc:docMk/>
            <pc:sldMk cId="2219208261" sldId="3363"/>
            <ac:spMk id="7" creationId="{212C68F2-7D72-6D44-6580-EED737B9EE62}"/>
          </ac:spMkLst>
        </pc:spChg>
        <pc:spChg chg="add mod">
          <ac:chgData name="Abe,YutakaTKZIM" userId="4ea0f8c6-cb00-4a5a-9642-b208e11f484d" providerId="ADAL" clId="{513F7B1C-251C-4ECD-AE71-967F43593997}" dt="2024-11-15T01:02:04.624" v="556" actId="403"/>
          <ac:spMkLst>
            <pc:docMk/>
            <pc:sldMk cId="2219208261" sldId="3363"/>
            <ac:spMk id="14" creationId="{6674E33E-CC6F-5E36-497A-2EB76BB2D4FB}"/>
          </ac:spMkLst>
        </pc:spChg>
        <pc:spChg chg="add mod">
          <ac:chgData name="Abe,YutakaTKZIM" userId="4ea0f8c6-cb00-4a5a-9642-b208e11f484d" providerId="ADAL" clId="{513F7B1C-251C-4ECD-AE71-967F43593997}" dt="2024-11-15T01:12:57.493" v="691" actId="14100"/>
          <ac:spMkLst>
            <pc:docMk/>
            <pc:sldMk cId="2219208261" sldId="3363"/>
            <ac:spMk id="15" creationId="{3611567E-F5B4-334C-64B1-E7D945A6B4D0}"/>
          </ac:spMkLst>
        </pc:spChg>
        <pc:spChg chg="add mod">
          <ac:chgData name="Abe,YutakaTKZIM" userId="4ea0f8c6-cb00-4a5a-9642-b208e11f484d" providerId="ADAL" clId="{513F7B1C-251C-4ECD-AE71-967F43593997}" dt="2024-11-15T01:03:43.325" v="604" actId="1076"/>
          <ac:spMkLst>
            <pc:docMk/>
            <pc:sldMk cId="2219208261" sldId="3363"/>
            <ac:spMk id="16" creationId="{65BCD56C-04D8-E516-CF45-F1446105B32E}"/>
          </ac:spMkLst>
        </pc:spChg>
        <pc:spChg chg="add mod">
          <ac:chgData name="Abe,YutakaTKZIM" userId="4ea0f8c6-cb00-4a5a-9642-b208e11f484d" providerId="ADAL" clId="{513F7B1C-251C-4ECD-AE71-967F43593997}" dt="2024-11-15T01:13:00.142" v="692" actId="1076"/>
          <ac:spMkLst>
            <pc:docMk/>
            <pc:sldMk cId="2219208261" sldId="3363"/>
            <ac:spMk id="17" creationId="{125ABB3B-D03E-58DA-DA77-97C8D17FCEAA}"/>
          </ac:spMkLst>
        </pc:spChg>
        <pc:spChg chg="add del mod">
          <ac:chgData name="Abe,YutakaTKZIM" userId="4ea0f8c6-cb00-4a5a-9642-b208e11f484d" providerId="ADAL" clId="{513F7B1C-251C-4ECD-AE71-967F43593997}" dt="2024-11-15T01:04:17.678" v="626" actId="478"/>
          <ac:spMkLst>
            <pc:docMk/>
            <pc:sldMk cId="2219208261" sldId="3363"/>
            <ac:spMk id="18" creationId="{82664AE6-2FB5-082C-36E6-37F0A3770C4C}"/>
          </ac:spMkLst>
        </pc:spChg>
        <pc:spChg chg="add mod">
          <ac:chgData name="Abe,YutakaTKZIM" userId="4ea0f8c6-cb00-4a5a-9642-b208e11f484d" providerId="ADAL" clId="{513F7B1C-251C-4ECD-AE71-967F43593997}" dt="2024-11-15T01:05:15.078" v="672" actId="164"/>
          <ac:spMkLst>
            <pc:docMk/>
            <pc:sldMk cId="2219208261" sldId="3363"/>
            <ac:spMk id="19" creationId="{89A9E863-C816-D9A7-6958-80F2A8A5FF2D}"/>
          </ac:spMkLst>
        </pc:spChg>
        <pc:spChg chg="add mod">
          <ac:chgData name="Abe,YutakaTKZIM" userId="4ea0f8c6-cb00-4a5a-9642-b208e11f484d" providerId="ADAL" clId="{513F7B1C-251C-4ECD-AE71-967F43593997}" dt="2024-11-15T01:05:15.078" v="672" actId="164"/>
          <ac:spMkLst>
            <pc:docMk/>
            <pc:sldMk cId="2219208261" sldId="3363"/>
            <ac:spMk id="20" creationId="{78678641-2076-187D-33CC-139C3FDF6B95}"/>
          </ac:spMkLst>
        </pc:spChg>
        <pc:spChg chg="mod">
          <ac:chgData name="Abe,YutakaTKZIM" userId="4ea0f8c6-cb00-4a5a-9642-b208e11f484d" providerId="ADAL" clId="{513F7B1C-251C-4ECD-AE71-967F43593997}" dt="2024-11-15T01:05:31.803" v="675" actId="571"/>
          <ac:spMkLst>
            <pc:docMk/>
            <pc:sldMk cId="2219208261" sldId="3363"/>
            <ac:spMk id="23" creationId="{B2ECA47E-3CEF-B7F0-5F65-54F3956B3E58}"/>
          </ac:spMkLst>
        </pc:spChg>
        <pc:spChg chg="mod">
          <ac:chgData name="Abe,YutakaTKZIM" userId="4ea0f8c6-cb00-4a5a-9642-b208e11f484d" providerId="ADAL" clId="{513F7B1C-251C-4ECD-AE71-967F43593997}" dt="2024-11-15T01:05:31.803" v="675" actId="571"/>
          <ac:spMkLst>
            <pc:docMk/>
            <pc:sldMk cId="2219208261" sldId="3363"/>
            <ac:spMk id="24" creationId="{7D44F641-B4FF-BC5B-C84C-A323D84B14AD}"/>
          </ac:spMkLst>
        </pc:spChg>
        <pc:grpChg chg="add mod">
          <ac:chgData name="Abe,YutakaTKZIM" userId="4ea0f8c6-cb00-4a5a-9642-b208e11f484d" providerId="ADAL" clId="{513F7B1C-251C-4ECD-AE71-967F43593997}" dt="2024-11-15T01:05:29.554" v="674" actId="1076"/>
          <ac:grpSpMkLst>
            <pc:docMk/>
            <pc:sldMk cId="2219208261" sldId="3363"/>
            <ac:grpSpMk id="21" creationId="{89F49EDC-FC77-9881-76A4-582649485F92}"/>
          </ac:grpSpMkLst>
        </pc:grpChg>
        <pc:grpChg chg="add del mod">
          <ac:chgData name="Abe,YutakaTKZIM" userId="4ea0f8c6-cb00-4a5a-9642-b208e11f484d" providerId="ADAL" clId="{513F7B1C-251C-4ECD-AE71-967F43593997}" dt="2024-11-15T01:05:41.656" v="678" actId="478"/>
          <ac:grpSpMkLst>
            <pc:docMk/>
            <pc:sldMk cId="2219208261" sldId="3363"/>
            <ac:grpSpMk id="22" creationId="{5BFA895E-F842-06B6-004C-70D0965A3C1B}"/>
          </ac:grpSpMkLst>
        </pc:grpChg>
        <pc:picChg chg="del">
          <ac:chgData name="Abe,YutakaTKZIM" userId="4ea0f8c6-cb00-4a5a-9642-b208e11f484d" providerId="ADAL" clId="{513F7B1C-251C-4ECD-AE71-967F43593997}" dt="2024-11-15T00:59:21.245" v="405" actId="478"/>
          <ac:picMkLst>
            <pc:docMk/>
            <pc:sldMk cId="2219208261" sldId="3363"/>
            <ac:picMk id="8" creationId="{6FB17635-FA31-FAD2-9B4C-3E35C169902C}"/>
          </ac:picMkLst>
        </pc:picChg>
        <pc:picChg chg="add mod">
          <ac:chgData name="Abe,YutakaTKZIM" userId="4ea0f8c6-cb00-4a5a-9642-b208e11f484d" providerId="ADAL" clId="{513F7B1C-251C-4ECD-AE71-967F43593997}" dt="2024-11-15T01:14:01.413" v="699" actId="1076"/>
          <ac:picMkLst>
            <pc:docMk/>
            <pc:sldMk cId="2219208261" sldId="3363"/>
            <ac:picMk id="27" creationId="{DB362945-5F72-BC04-D2AD-AF80D06EFC5E}"/>
          </ac:picMkLst>
        </pc:picChg>
        <pc:picChg chg="del">
          <ac:chgData name="Abe,YutakaTKZIM" userId="4ea0f8c6-cb00-4a5a-9642-b208e11f484d" providerId="ADAL" clId="{513F7B1C-251C-4ECD-AE71-967F43593997}" dt="2024-11-15T00:59:21.245" v="405" actId="478"/>
          <ac:picMkLst>
            <pc:docMk/>
            <pc:sldMk cId="2219208261" sldId="3363"/>
            <ac:picMk id="2050" creationId="{9DF5DDE8-36F6-F41D-390D-5AC2F1FE832D}"/>
          </ac:picMkLst>
        </pc:picChg>
        <pc:picChg chg="add mod">
          <ac:chgData name="Abe,YutakaTKZIM" userId="4ea0f8c6-cb00-4a5a-9642-b208e11f484d" providerId="ADAL" clId="{513F7B1C-251C-4ECD-AE71-967F43593997}" dt="2024-11-15T01:07:17.811" v="685" actId="14100"/>
          <ac:picMkLst>
            <pc:docMk/>
            <pc:sldMk cId="2219208261" sldId="3363"/>
            <ac:picMk id="3074" creationId="{ED8335E2-7887-186F-331E-B0836E8441C8}"/>
          </ac:picMkLst>
        </pc:picChg>
        <pc:picChg chg="add mod">
          <ac:chgData name="Abe,YutakaTKZIM" userId="4ea0f8c6-cb00-4a5a-9642-b208e11f484d" providerId="ADAL" clId="{513F7B1C-251C-4ECD-AE71-967F43593997}" dt="2024-11-15T01:13:54.307" v="696" actId="14100"/>
          <ac:picMkLst>
            <pc:docMk/>
            <pc:sldMk cId="2219208261" sldId="3363"/>
            <ac:picMk id="3076" creationId="{D9B73B3D-E2B4-1436-6AD0-93F832ACF90D}"/>
          </ac:picMkLst>
        </pc:picChg>
        <pc:cxnChg chg="add del mod">
          <ac:chgData name="Abe,YutakaTKZIM" userId="4ea0f8c6-cb00-4a5a-9642-b208e11f484d" providerId="ADAL" clId="{513F7B1C-251C-4ECD-AE71-967F43593997}" dt="2024-11-15T01:00:42.499" v="526" actId="478"/>
          <ac:cxnSpMkLst>
            <pc:docMk/>
            <pc:sldMk cId="2219208261" sldId="3363"/>
            <ac:cxnSpMk id="9" creationId="{8E78FCD1-C4F3-E607-28A7-B2BC158F9D46}"/>
          </ac:cxnSpMkLst>
        </pc:cxnChg>
        <pc:cxnChg chg="del">
          <ac:chgData name="Abe,YutakaTKZIM" userId="4ea0f8c6-cb00-4a5a-9642-b208e11f484d" providerId="ADAL" clId="{513F7B1C-251C-4ECD-AE71-967F43593997}" dt="2024-11-15T00:59:21.245" v="405" actId="478"/>
          <ac:cxnSpMkLst>
            <pc:docMk/>
            <pc:sldMk cId="2219208261" sldId="3363"/>
            <ac:cxnSpMk id="10" creationId="{1C17F115-D386-FE46-5798-D95639F37333}"/>
          </ac:cxnSpMkLst>
        </pc:cxnChg>
        <pc:cxnChg chg="add mod">
          <ac:chgData name="Abe,YutakaTKZIM" userId="4ea0f8c6-cb00-4a5a-9642-b208e11f484d" providerId="ADAL" clId="{513F7B1C-251C-4ECD-AE71-967F43593997}" dt="2024-11-15T01:01:38.617" v="537" actId="1076"/>
          <ac:cxnSpMkLst>
            <pc:docMk/>
            <pc:sldMk cId="2219208261" sldId="3363"/>
            <ac:cxnSpMk id="12" creationId="{C49C5D6B-E50B-BFD3-207A-1B7592B144EA}"/>
          </ac:cxnSpMkLst>
        </pc:cxnChg>
        <pc:cxnChg chg="add mod">
          <ac:chgData name="Abe,YutakaTKZIM" userId="4ea0f8c6-cb00-4a5a-9642-b208e11f484d" providerId="ADAL" clId="{513F7B1C-251C-4ECD-AE71-967F43593997}" dt="2024-11-15T01:05:57" v="681" actId="208"/>
          <ac:cxnSpMkLst>
            <pc:docMk/>
            <pc:sldMk cId="2219208261" sldId="3363"/>
            <ac:cxnSpMk id="26" creationId="{EF909B5E-B385-931E-400D-2EFEBF305BA8}"/>
          </ac:cxnSpMkLst>
        </pc:cxnChg>
      </pc:sldChg>
      <pc:sldChg chg="addSp delSp modSp add mod">
        <pc:chgData name="Abe,YutakaTKZIM" userId="4ea0f8c6-cb00-4a5a-9642-b208e11f484d" providerId="ADAL" clId="{513F7B1C-251C-4ECD-AE71-967F43593997}" dt="2024-11-15T01:45:53.096" v="874" actId="1076"/>
        <pc:sldMkLst>
          <pc:docMk/>
          <pc:sldMk cId="2921342728" sldId="3364"/>
        </pc:sldMkLst>
        <pc:spChg chg="del">
          <ac:chgData name="Abe,YutakaTKZIM" userId="4ea0f8c6-cb00-4a5a-9642-b208e11f484d" providerId="ADAL" clId="{513F7B1C-251C-4ECD-AE71-967F43593997}" dt="2024-11-15T01:18:55.234" v="701" actId="478"/>
          <ac:spMkLst>
            <pc:docMk/>
            <pc:sldMk cId="2921342728" sldId="3364"/>
            <ac:spMk id="3" creationId="{C7616B1A-3D8D-D533-54C4-5ED18586DD73}"/>
          </ac:spMkLst>
        </pc:spChg>
        <pc:spChg chg="del">
          <ac:chgData name="Abe,YutakaTKZIM" userId="4ea0f8c6-cb00-4a5a-9642-b208e11f484d" providerId="ADAL" clId="{513F7B1C-251C-4ECD-AE71-967F43593997}" dt="2024-11-15T01:18:55.234" v="701" actId="478"/>
          <ac:spMkLst>
            <pc:docMk/>
            <pc:sldMk cId="2921342728" sldId="3364"/>
            <ac:spMk id="4" creationId="{D6397085-BCAF-B33B-87AA-12B393F06033}"/>
          </ac:spMkLst>
        </pc:spChg>
        <pc:spChg chg="del">
          <ac:chgData name="Abe,YutakaTKZIM" userId="4ea0f8c6-cb00-4a5a-9642-b208e11f484d" providerId="ADAL" clId="{513F7B1C-251C-4ECD-AE71-967F43593997}" dt="2024-11-15T01:18:55.234" v="701" actId="478"/>
          <ac:spMkLst>
            <pc:docMk/>
            <pc:sldMk cId="2921342728" sldId="3364"/>
            <ac:spMk id="5" creationId="{A589B5E8-AC2D-AAAC-D705-CAD2B8526196}"/>
          </ac:spMkLst>
        </pc:spChg>
        <pc:spChg chg="del">
          <ac:chgData name="Abe,YutakaTKZIM" userId="4ea0f8c6-cb00-4a5a-9642-b208e11f484d" providerId="ADAL" clId="{513F7B1C-251C-4ECD-AE71-967F43593997}" dt="2024-11-15T01:21:46.898" v="721" actId="478"/>
          <ac:spMkLst>
            <pc:docMk/>
            <pc:sldMk cId="2921342728" sldId="3364"/>
            <ac:spMk id="6" creationId="{46468880-1A5C-30BA-A850-76A4E74228A6}"/>
          </ac:spMkLst>
        </pc:spChg>
        <pc:spChg chg="add mod">
          <ac:chgData name="Abe,YutakaTKZIM" userId="4ea0f8c6-cb00-4a5a-9642-b208e11f484d" providerId="ADAL" clId="{513F7B1C-251C-4ECD-AE71-967F43593997}" dt="2024-11-15T01:24:57.543" v="797" actId="14100"/>
          <ac:spMkLst>
            <pc:docMk/>
            <pc:sldMk cId="2921342728" sldId="3364"/>
            <ac:spMk id="13" creationId="{6E3CC207-6634-8DDF-09B4-20B1776D9CDD}"/>
          </ac:spMkLst>
        </pc:spChg>
        <pc:spChg chg="add mod">
          <ac:chgData name="Abe,YutakaTKZIM" userId="4ea0f8c6-cb00-4a5a-9642-b208e11f484d" providerId="ADAL" clId="{513F7B1C-251C-4ECD-AE71-967F43593997}" dt="2024-11-15T01:45:53.096" v="874" actId="1076"/>
          <ac:spMkLst>
            <pc:docMk/>
            <pc:sldMk cId="2921342728" sldId="3364"/>
            <ac:spMk id="21" creationId="{4B1D5709-2355-4832-9553-602F919FEFED}"/>
          </ac:spMkLst>
        </pc:spChg>
        <pc:picChg chg="add del mod">
          <ac:chgData name="Abe,YutakaTKZIM" userId="4ea0f8c6-cb00-4a5a-9642-b208e11f484d" providerId="ADAL" clId="{513F7B1C-251C-4ECD-AE71-967F43593997}" dt="2024-11-15T01:20:18.205" v="707" actId="478"/>
          <ac:picMkLst>
            <pc:docMk/>
            <pc:sldMk cId="2921342728" sldId="3364"/>
            <ac:picMk id="7" creationId="{AED834B8-1159-8BFC-F2E5-CB1F63D8B736}"/>
          </ac:picMkLst>
        </pc:picChg>
        <pc:picChg chg="del">
          <ac:chgData name="Abe,YutakaTKZIM" userId="4ea0f8c6-cb00-4a5a-9642-b208e11f484d" providerId="ADAL" clId="{513F7B1C-251C-4ECD-AE71-967F43593997}" dt="2024-11-15T01:18:55.234" v="701" actId="478"/>
          <ac:picMkLst>
            <pc:docMk/>
            <pc:sldMk cId="2921342728" sldId="3364"/>
            <ac:picMk id="8" creationId="{6FB17635-FA31-FAD2-9B4C-3E35C169902C}"/>
          </ac:picMkLst>
        </pc:picChg>
        <pc:picChg chg="add mod">
          <ac:chgData name="Abe,YutakaTKZIM" userId="4ea0f8c6-cb00-4a5a-9642-b208e11f484d" providerId="ADAL" clId="{513F7B1C-251C-4ECD-AE71-967F43593997}" dt="2024-11-15T01:27:36.556" v="806" actId="1076"/>
          <ac:picMkLst>
            <pc:docMk/>
            <pc:sldMk cId="2921342728" sldId="3364"/>
            <ac:picMk id="11" creationId="{B8B8756C-F5D9-29EF-7C29-8CFF83EDB104}"/>
          </ac:picMkLst>
        </pc:picChg>
        <pc:picChg chg="add del mod">
          <ac:chgData name="Abe,YutakaTKZIM" userId="4ea0f8c6-cb00-4a5a-9642-b208e11f484d" providerId="ADAL" clId="{513F7B1C-251C-4ECD-AE71-967F43593997}" dt="2024-11-15T01:23:50.771" v="740" actId="478"/>
          <ac:picMkLst>
            <pc:docMk/>
            <pc:sldMk cId="2921342728" sldId="3364"/>
            <ac:picMk id="15" creationId="{C0693360-B8D2-C833-F3AF-2215F42B3FD3}"/>
          </ac:picMkLst>
        </pc:picChg>
        <pc:picChg chg="add del mod">
          <ac:chgData name="Abe,YutakaTKZIM" userId="4ea0f8c6-cb00-4a5a-9642-b208e11f484d" providerId="ADAL" clId="{513F7B1C-251C-4ECD-AE71-967F43593997}" dt="2024-11-15T01:27:34.165" v="805" actId="478"/>
          <ac:picMkLst>
            <pc:docMk/>
            <pc:sldMk cId="2921342728" sldId="3364"/>
            <ac:picMk id="17" creationId="{B5C6FBFC-27C9-ACE7-C6EC-8B0B0A713E5F}"/>
          </ac:picMkLst>
        </pc:picChg>
        <pc:picChg chg="add mod">
          <ac:chgData name="Abe,YutakaTKZIM" userId="4ea0f8c6-cb00-4a5a-9642-b208e11f484d" providerId="ADAL" clId="{513F7B1C-251C-4ECD-AE71-967F43593997}" dt="2024-11-15T01:27:51.749" v="808" actId="1076"/>
          <ac:picMkLst>
            <pc:docMk/>
            <pc:sldMk cId="2921342728" sldId="3364"/>
            <ac:picMk id="19" creationId="{D92B5ABA-7FA1-C499-BCC6-657DE6BF1224}"/>
          </ac:picMkLst>
        </pc:picChg>
        <pc:picChg chg="del">
          <ac:chgData name="Abe,YutakaTKZIM" userId="4ea0f8c6-cb00-4a5a-9642-b208e11f484d" providerId="ADAL" clId="{513F7B1C-251C-4ECD-AE71-967F43593997}" dt="2024-11-15T01:18:55.234" v="701" actId="478"/>
          <ac:picMkLst>
            <pc:docMk/>
            <pc:sldMk cId="2921342728" sldId="3364"/>
            <ac:picMk id="2050" creationId="{9DF5DDE8-36F6-F41D-390D-5AC2F1FE832D}"/>
          </ac:picMkLst>
        </pc:picChg>
        <pc:cxnChg chg="del">
          <ac:chgData name="Abe,YutakaTKZIM" userId="4ea0f8c6-cb00-4a5a-9642-b208e11f484d" providerId="ADAL" clId="{513F7B1C-251C-4ECD-AE71-967F43593997}" dt="2024-11-15T01:18:55.234" v="701" actId="478"/>
          <ac:cxnSpMkLst>
            <pc:docMk/>
            <pc:sldMk cId="2921342728" sldId="3364"/>
            <ac:cxnSpMk id="10" creationId="{1C17F115-D386-FE46-5798-D95639F37333}"/>
          </ac:cxnSpMkLst>
        </pc:cxnChg>
      </pc:sldChg>
      <pc:sldChg chg="addSp delSp modSp add mod ord">
        <pc:chgData name="Abe,YutakaTKZIM" userId="4ea0f8c6-cb00-4a5a-9642-b208e11f484d" providerId="ADAL" clId="{513F7B1C-251C-4ECD-AE71-967F43593997}" dt="2024-11-15T01:51:27.079" v="913" actId="6549"/>
        <pc:sldMkLst>
          <pc:docMk/>
          <pc:sldMk cId="3802956970" sldId="3365"/>
        </pc:sldMkLst>
        <pc:spChg chg="add mod">
          <ac:chgData name="Abe,YutakaTKZIM" userId="4ea0f8c6-cb00-4a5a-9642-b208e11f484d" providerId="ADAL" clId="{513F7B1C-251C-4ECD-AE71-967F43593997}" dt="2024-11-15T01:26:09.042" v="800"/>
          <ac:spMkLst>
            <pc:docMk/>
            <pc:sldMk cId="3802956970" sldId="3365"/>
            <ac:spMk id="2" creationId="{D40648E9-9575-3D8E-3D73-678894593C5B}"/>
          </ac:spMkLst>
        </pc:spChg>
        <pc:spChg chg="add mod">
          <ac:chgData name="Abe,YutakaTKZIM" userId="4ea0f8c6-cb00-4a5a-9642-b208e11f484d" providerId="ADAL" clId="{513F7B1C-251C-4ECD-AE71-967F43593997}" dt="2024-11-15T01:51:27.079" v="913" actId="6549"/>
          <ac:spMkLst>
            <pc:docMk/>
            <pc:sldMk cId="3802956970" sldId="3365"/>
            <ac:spMk id="6" creationId="{E565E7F1-9AFC-C859-950C-B782FFAFDC87}"/>
          </ac:spMkLst>
        </pc:spChg>
        <pc:spChg chg="del mod">
          <ac:chgData name="Abe,YutakaTKZIM" userId="4ea0f8c6-cb00-4a5a-9642-b208e11f484d" providerId="ADAL" clId="{513F7B1C-251C-4ECD-AE71-967F43593997}" dt="2024-11-15T01:26:07.912" v="799" actId="478"/>
          <ac:spMkLst>
            <pc:docMk/>
            <pc:sldMk cId="3802956970" sldId="3365"/>
            <ac:spMk id="13" creationId="{6E3CC207-6634-8DDF-09B4-20B1776D9CDD}"/>
          </ac:spMkLst>
        </pc:spChg>
        <pc:picChg chg="add del">
          <ac:chgData name="Abe,YutakaTKZIM" userId="4ea0f8c6-cb00-4a5a-9642-b208e11f484d" providerId="ADAL" clId="{513F7B1C-251C-4ECD-AE71-967F43593997}" dt="2024-11-15T01:29:48.813" v="809" actId="478"/>
          <ac:picMkLst>
            <pc:docMk/>
            <pc:sldMk cId="3802956970" sldId="3365"/>
            <ac:picMk id="4" creationId="{0ACB1032-7DDF-1A9C-8278-68F47F8BEBF4}"/>
          </ac:picMkLst>
        </pc:picChg>
        <pc:picChg chg="del">
          <ac:chgData name="Abe,YutakaTKZIM" userId="4ea0f8c6-cb00-4a5a-9642-b208e11f484d" providerId="ADAL" clId="{513F7B1C-251C-4ECD-AE71-967F43593997}" dt="2024-11-15T01:23:45.882" v="737" actId="478"/>
          <ac:picMkLst>
            <pc:docMk/>
            <pc:sldMk cId="3802956970" sldId="3365"/>
            <ac:picMk id="11" creationId="{B8B8756C-F5D9-29EF-7C29-8CFF83EDB104}"/>
          </ac:picMkLst>
        </pc:picChg>
        <pc:picChg chg="mod">
          <ac:chgData name="Abe,YutakaTKZIM" userId="4ea0f8c6-cb00-4a5a-9642-b208e11f484d" providerId="ADAL" clId="{513F7B1C-251C-4ECD-AE71-967F43593997}" dt="2024-11-15T01:29:55.768" v="812" actId="14100"/>
          <ac:picMkLst>
            <pc:docMk/>
            <pc:sldMk cId="3802956970" sldId="3365"/>
            <ac:picMk id="15" creationId="{C0693360-B8D2-C833-F3AF-2215F42B3FD3}"/>
          </ac:picMkLst>
        </pc:picChg>
      </pc:sldChg>
      <pc:sldChg chg="addSp delSp modSp add mod">
        <pc:chgData name="Abe,YutakaTKZIM" userId="4ea0f8c6-cb00-4a5a-9642-b208e11f484d" providerId="ADAL" clId="{513F7B1C-251C-4ECD-AE71-967F43593997}" dt="2024-11-15T01:36:48.750" v="830" actId="1076"/>
        <pc:sldMkLst>
          <pc:docMk/>
          <pc:sldMk cId="1629161439" sldId="3366"/>
        </pc:sldMkLst>
        <pc:spChg chg="del">
          <ac:chgData name="Abe,YutakaTKZIM" userId="4ea0f8c6-cb00-4a5a-9642-b208e11f484d" providerId="ADAL" clId="{513F7B1C-251C-4ECD-AE71-967F43593997}" dt="2024-11-15T01:35:08.063" v="814" actId="478"/>
          <ac:spMkLst>
            <pc:docMk/>
            <pc:sldMk cId="1629161439" sldId="3366"/>
            <ac:spMk id="3" creationId="{DA642C92-73F7-96C7-5190-C1FA2223EEF5}"/>
          </ac:spMkLst>
        </pc:spChg>
        <pc:spChg chg="add mod">
          <ac:chgData name="Abe,YutakaTKZIM" userId="4ea0f8c6-cb00-4a5a-9642-b208e11f484d" providerId="ADAL" clId="{513F7B1C-251C-4ECD-AE71-967F43593997}" dt="2024-11-15T01:35:59.918" v="827" actId="14100"/>
          <ac:spMkLst>
            <pc:docMk/>
            <pc:sldMk cId="1629161439" sldId="3366"/>
            <ac:spMk id="9" creationId="{9A03AB65-DFBD-021D-9695-4630E66C9230}"/>
          </ac:spMkLst>
        </pc:spChg>
        <pc:picChg chg="add mod">
          <ac:chgData name="Abe,YutakaTKZIM" userId="4ea0f8c6-cb00-4a5a-9642-b208e11f484d" providerId="ADAL" clId="{513F7B1C-251C-4ECD-AE71-967F43593997}" dt="2024-11-15T01:35:54.379" v="824" actId="1076"/>
          <ac:picMkLst>
            <pc:docMk/>
            <pc:sldMk cId="1629161439" sldId="3366"/>
            <ac:picMk id="4" creationId="{C2841CD0-3897-585E-D877-71E8AABBBDD7}"/>
          </ac:picMkLst>
        </pc:picChg>
        <pc:picChg chg="add mod">
          <ac:chgData name="Abe,YutakaTKZIM" userId="4ea0f8c6-cb00-4a5a-9642-b208e11f484d" providerId="ADAL" clId="{513F7B1C-251C-4ECD-AE71-967F43593997}" dt="2024-11-15T01:35:56.932" v="826" actId="688"/>
          <ac:picMkLst>
            <pc:docMk/>
            <pc:sldMk cId="1629161439" sldId="3366"/>
            <ac:picMk id="7" creationId="{A8814DFC-13D7-17CF-6179-F59F4B3AC356}"/>
          </ac:picMkLst>
        </pc:picChg>
        <pc:picChg chg="add mod">
          <ac:chgData name="Abe,YutakaTKZIM" userId="4ea0f8c6-cb00-4a5a-9642-b208e11f484d" providerId="ADAL" clId="{513F7B1C-251C-4ECD-AE71-967F43593997}" dt="2024-11-15T01:36:48.750" v="830" actId="1076"/>
          <ac:picMkLst>
            <pc:docMk/>
            <pc:sldMk cId="1629161439" sldId="3366"/>
            <ac:picMk id="11" creationId="{C6FE287B-6291-FD12-F12A-EBC32A253D0A}"/>
          </ac:picMkLst>
        </pc:picChg>
      </pc:sldChg>
      <pc:sldChg chg="addSp delSp modSp add mod">
        <pc:chgData name="Abe,YutakaTKZIM" userId="4ea0f8c6-cb00-4a5a-9642-b208e11f484d" providerId="ADAL" clId="{513F7B1C-251C-4ECD-AE71-967F43593997}" dt="2024-11-15T01:39:57.388" v="844" actId="1076"/>
        <pc:sldMkLst>
          <pc:docMk/>
          <pc:sldMk cId="851484267" sldId="3367"/>
        </pc:sldMkLst>
        <pc:spChg chg="del">
          <ac:chgData name="Abe,YutakaTKZIM" userId="4ea0f8c6-cb00-4a5a-9642-b208e11f484d" providerId="ADAL" clId="{513F7B1C-251C-4ECD-AE71-967F43593997}" dt="2024-11-15T01:37:32.717" v="832" actId="478"/>
          <ac:spMkLst>
            <pc:docMk/>
            <pc:sldMk cId="851484267" sldId="3367"/>
            <ac:spMk id="9" creationId="{9A03AB65-DFBD-021D-9695-4630E66C9230}"/>
          </ac:spMkLst>
        </pc:spChg>
        <pc:spChg chg="add mod">
          <ac:chgData name="Abe,YutakaTKZIM" userId="4ea0f8c6-cb00-4a5a-9642-b208e11f484d" providerId="ADAL" clId="{513F7B1C-251C-4ECD-AE71-967F43593997}" dt="2024-11-15T01:39:57.388" v="844" actId="1076"/>
          <ac:spMkLst>
            <pc:docMk/>
            <pc:sldMk cId="851484267" sldId="3367"/>
            <ac:spMk id="10" creationId="{A0278EB4-1CE9-DC2D-EF50-B8E53CA0B273}"/>
          </ac:spMkLst>
        </pc:spChg>
        <pc:picChg chg="add mod">
          <ac:chgData name="Abe,YutakaTKZIM" userId="4ea0f8c6-cb00-4a5a-9642-b208e11f484d" providerId="ADAL" clId="{513F7B1C-251C-4ECD-AE71-967F43593997}" dt="2024-11-15T01:37:38.230" v="839" actId="1076"/>
          <ac:picMkLst>
            <pc:docMk/>
            <pc:sldMk cId="851484267" sldId="3367"/>
            <ac:picMk id="3" creationId="{E9B49493-F704-3C6B-6AC9-1BBDB047C8D5}"/>
          </ac:picMkLst>
        </pc:picChg>
        <pc:picChg chg="del">
          <ac:chgData name="Abe,YutakaTKZIM" userId="4ea0f8c6-cb00-4a5a-9642-b208e11f484d" providerId="ADAL" clId="{513F7B1C-251C-4ECD-AE71-967F43593997}" dt="2024-11-15T01:37:34.310" v="835" actId="478"/>
          <ac:picMkLst>
            <pc:docMk/>
            <pc:sldMk cId="851484267" sldId="3367"/>
            <ac:picMk id="4" creationId="{C2841CD0-3897-585E-D877-71E8AABBBDD7}"/>
          </ac:picMkLst>
        </pc:picChg>
        <pc:picChg chg="add del mod">
          <ac:chgData name="Abe,YutakaTKZIM" userId="4ea0f8c6-cb00-4a5a-9642-b208e11f484d" providerId="ADAL" clId="{513F7B1C-251C-4ECD-AE71-967F43593997}" dt="2024-11-15T01:39:50.028" v="842" actId="478"/>
          <ac:picMkLst>
            <pc:docMk/>
            <pc:sldMk cId="851484267" sldId="3367"/>
            <ac:picMk id="5" creationId="{8635976E-FB1F-9A4A-3327-A8AA5EE47DFD}"/>
          </ac:picMkLst>
        </pc:picChg>
        <pc:picChg chg="del">
          <ac:chgData name="Abe,YutakaTKZIM" userId="4ea0f8c6-cb00-4a5a-9642-b208e11f484d" providerId="ADAL" clId="{513F7B1C-251C-4ECD-AE71-967F43593997}" dt="2024-11-15T01:37:33.745" v="834" actId="478"/>
          <ac:picMkLst>
            <pc:docMk/>
            <pc:sldMk cId="851484267" sldId="3367"/>
            <ac:picMk id="7" creationId="{A8814DFC-13D7-17CF-6179-F59F4B3AC356}"/>
          </ac:picMkLst>
        </pc:picChg>
        <pc:picChg chg="del">
          <ac:chgData name="Abe,YutakaTKZIM" userId="4ea0f8c6-cb00-4a5a-9642-b208e11f484d" providerId="ADAL" clId="{513F7B1C-251C-4ECD-AE71-967F43593997}" dt="2024-11-15T01:37:33.162" v="833" actId="478"/>
          <ac:picMkLst>
            <pc:docMk/>
            <pc:sldMk cId="851484267" sldId="3367"/>
            <ac:picMk id="11" creationId="{C6FE287B-6291-FD12-F12A-EBC32A253D0A}"/>
          </ac:picMkLst>
        </pc:picChg>
      </pc:sldChg>
      <pc:sldChg chg="addSp delSp modSp add mod">
        <pc:chgData name="Abe,YutakaTKZIM" userId="4ea0f8c6-cb00-4a5a-9642-b208e11f484d" providerId="ADAL" clId="{513F7B1C-251C-4ECD-AE71-967F43593997}" dt="2024-11-15T01:41:25.053" v="867" actId="403"/>
        <pc:sldMkLst>
          <pc:docMk/>
          <pc:sldMk cId="1112419871" sldId="3368"/>
        </pc:sldMkLst>
        <pc:spChg chg="add mod">
          <ac:chgData name="Abe,YutakaTKZIM" userId="4ea0f8c6-cb00-4a5a-9642-b208e11f484d" providerId="ADAL" clId="{513F7B1C-251C-4ECD-AE71-967F43593997}" dt="2024-11-15T01:41:25.053" v="867" actId="403"/>
          <ac:spMkLst>
            <pc:docMk/>
            <pc:sldMk cId="1112419871" sldId="3368"/>
            <ac:spMk id="4" creationId="{C945C38D-C7AA-83CF-2C08-CBDBA909235D}"/>
          </ac:spMkLst>
        </pc:spChg>
        <pc:spChg chg="del">
          <ac:chgData name="Abe,YutakaTKZIM" userId="4ea0f8c6-cb00-4a5a-9642-b208e11f484d" providerId="ADAL" clId="{513F7B1C-251C-4ECD-AE71-967F43593997}" dt="2024-11-15T01:40:21.690" v="846" actId="478"/>
          <ac:spMkLst>
            <pc:docMk/>
            <pc:sldMk cId="1112419871" sldId="3368"/>
            <ac:spMk id="10" creationId="{A0278EB4-1CE9-DC2D-EF50-B8E53CA0B273}"/>
          </ac:spMkLst>
        </pc:spChg>
        <pc:picChg chg="del">
          <ac:chgData name="Abe,YutakaTKZIM" userId="4ea0f8c6-cb00-4a5a-9642-b208e11f484d" providerId="ADAL" clId="{513F7B1C-251C-4ECD-AE71-967F43593997}" dt="2024-11-15T01:40:21.690" v="846" actId="478"/>
          <ac:picMkLst>
            <pc:docMk/>
            <pc:sldMk cId="1112419871" sldId="3368"/>
            <ac:picMk id="3" creationId="{E9B49493-F704-3C6B-6AC9-1BBDB047C8D5}"/>
          </ac:picMkLst>
        </pc:picChg>
      </pc:sldChg>
      <pc:sldChg chg="addSp delSp modSp add mod">
        <pc:chgData name="Abe,YutakaTKZIM" userId="4ea0f8c6-cb00-4a5a-9642-b208e11f484d" providerId="ADAL" clId="{513F7B1C-251C-4ECD-AE71-967F43593997}" dt="2024-11-15T01:45:12.232" v="872" actId="1076"/>
        <pc:sldMkLst>
          <pc:docMk/>
          <pc:sldMk cId="1626388553" sldId="3369"/>
        </pc:sldMkLst>
        <pc:spChg chg="del">
          <ac:chgData name="Abe,YutakaTKZIM" userId="4ea0f8c6-cb00-4a5a-9642-b208e11f484d" providerId="ADAL" clId="{513F7B1C-251C-4ECD-AE71-967F43593997}" dt="2024-11-15T01:44:59.447" v="869" actId="478"/>
          <ac:spMkLst>
            <pc:docMk/>
            <pc:sldMk cId="1626388553" sldId="3369"/>
            <ac:spMk id="3" creationId="{DA642C92-73F7-96C7-5190-C1FA2223EEF5}"/>
          </ac:spMkLst>
        </pc:spChg>
        <pc:spChg chg="add mod">
          <ac:chgData name="Abe,YutakaTKZIM" userId="4ea0f8c6-cb00-4a5a-9642-b208e11f484d" providerId="ADAL" clId="{513F7B1C-251C-4ECD-AE71-967F43593997}" dt="2024-11-15T01:45:12.232" v="872" actId="1076"/>
          <ac:spMkLst>
            <pc:docMk/>
            <pc:sldMk cId="1626388553" sldId="3369"/>
            <ac:spMk id="7" creationId="{F0B76DAB-D0FF-E472-C68A-9C214C9B3998}"/>
          </ac:spMkLst>
        </pc:spChg>
        <pc:picChg chg="add">
          <ac:chgData name="Abe,YutakaTKZIM" userId="4ea0f8c6-cb00-4a5a-9642-b208e11f484d" providerId="ADAL" clId="{513F7B1C-251C-4ECD-AE71-967F43593997}" dt="2024-11-15T01:45:00.613" v="870" actId="22"/>
          <ac:picMkLst>
            <pc:docMk/>
            <pc:sldMk cId="1626388553" sldId="3369"/>
            <ac:picMk id="4" creationId="{7AF532DF-9498-79BF-1C53-8B6289C0FD02}"/>
          </ac:picMkLst>
        </pc:picChg>
      </pc:sldChg>
      <pc:sldChg chg="addSp delSp modSp add mod ord">
        <pc:chgData name="Abe,YutakaTKZIM" userId="4ea0f8c6-cb00-4a5a-9642-b208e11f484d" providerId="ADAL" clId="{513F7B1C-251C-4ECD-AE71-967F43593997}" dt="2024-11-15T01:54:33.681" v="919"/>
        <pc:sldMkLst>
          <pc:docMk/>
          <pc:sldMk cId="3535250976" sldId="3370"/>
        </pc:sldMkLst>
        <pc:spChg chg="del">
          <ac:chgData name="Abe,YutakaTKZIM" userId="4ea0f8c6-cb00-4a5a-9642-b208e11f484d" providerId="ADAL" clId="{513F7B1C-251C-4ECD-AE71-967F43593997}" dt="2024-11-15T01:48:05.801" v="877" actId="478"/>
          <ac:spMkLst>
            <pc:docMk/>
            <pc:sldMk cId="3535250976" sldId="3370"/>
            <ac:spMk id="2" creationId="{D40648E9-9575-3D8E-3D73-678894593C5B}"/>
          </ac:spMkLst>
        </pc:spChg>
        <pc:spChg chg="add del mod">
          <ac:chgData name="Abe,YutakaTKZIM" userId="4ea0f8c6-cb00-4a5a-9642-b208e11f484d" providerId="ADAL" clId="{513F7B1C-251C-4ECD-AE71-967F43593997}" dt="2024-11-15T01:49:57.338" v="887" actId="478"/>
          <ac:spMkLst>
            <pc:docMk/>
            <pc:sldMk cId="3535250976" sldId="3370"/>
            <ac:spMk id="6" creationId="{410E76F0-411B-96FB-4FF0-EAB203FF29B9}"/>
          </ac:spMkLst>
        </pc:spChg>
        <pc:spChg chg="add mod">
          <ac:chgData name="Abe,YutakaTKZIM" userId="4ea0f8c6-cb00-4a5a-9642-b208e11f484d" providerId="ADAL" clId="{513F7B1C-251C-4ECD-AE71-967F43593997}" dt="2024-11-15T01:50:42.559" v="908" actId="14100"/>
          <ac:spMkLst>
            <pc:docMk/>
            <pc:sldMk cId="3535250976" sldId="3370"/>
            <ac:spMk id="8" creationId="{E1D61D4C-B63E-2591-EEBF-DAE5766159AB}"/>
          </ac:spMkLst>
        </pc:spChg>
        <pc:spChg chg="add mod">
          <ac:chgData name="Abe,YutakaTKZIM" userId="4ea0f8c6-cb00-4a5a-9642-b208e11f484d" providerId="ADAL" clId="{513F7B1C-251C-4ECD-AE71-967F43593997}" dt="2024-11-15T01:50:28.934" v="902" actId="1076"/>
          <ac:spMkLst>
            <pc:docMk/>
            <pc:sldMk cId="3535250976" sldId="3370"/>
            <ac:spMk id="12" creationId="{A76B3787-7AE6-121C-E3F4-8622C395604A}"/>
          </ac:spMkLst>
        </pc:spChg>
        <pc:picChg chg="add del">
          <ac:chgData name="Abe,YutakaTKZIM" userId="4ea0f8c6-cb00-4a5a-9642-b208e11f484d" providerId="ADAL" clId="{513F7B1C-251C-4ECD-AE71-967F43593997}" dt="2024-11-15T01:49:50.360" v="884" actId="478"/>
          <ac:picMkLst>
            <pc:docMk/>
            <pc:sldMk cId="3535250976" sldId="3370"/>
            <ac:picMk id="4" creationId="{23B41708-8E14-1661-B2AD-AF88BDBC5C8B}"/>
          </ac:picMkLst>
        </pc:picChg>
        <pc:picChg chg="add ord">
          <ac:chgData name="Abe,YutakaTKZIM" userId="4ea0f8c6-cb00-4a5a-9642-b208e11f484d" providerId="ADAL" clId="{513F7B1C-251C-4ECD-AE71-967F43593997}" dt="2024-11-15T01:49:54.989" v="886" actId="167"/>
          <ac:picMkLst>
            <pc:docMk/>
            <pc:sldMk cId="3535250976" sldId="3370"/>
            <ac:picMk id="10" creationId="{2E99F5E3-4B18-9C63-A0A1-18AD8B1B0D74}"/>
          </ac:picMkLst>
        </pc:picChg>
        <pc:picChg chg="del">
          <ac:chgData name="Abe,YutakaTKZIM" userId="4ea0f8c6-cb00-4a5a-9642-b208e11f484d" providerId="ADAL" clId="{513F7B1C-251C-4ECD-AE71-967F43593997}" dt="2024-11-15T01:48:04.496" v="876" actId="478"/>
          <ac:picMkLst>
            <pc:docMk/>
            <pc:sldMk cId="3535250976" sldId="3370"/>
            <ac:picMk id="15" creationId="{C0693360-B8D2-C833-F3AF-2215F42B3FD3}"/>
          </ac:picMkLst>
        </pc:picChg>
      </pc:sldChg>
      <pc:sldChg chg="add ord">
        <pc:chgData name="Abe,YutakaTKZIM" userId="4ea0f8c6-cb00-4a5a-9642-b208e11f484d" providerId="ADAL" clId="{513F7B1C-251C-4ECD-AE71-967F43593997}" dt="2024-11-15T01:54:28.821" v="915"/>
        <pc:sldMkLst>
          <pc:docMk/>
          <pc:sldMk cId="2895560262" sldId="3371"/>
        </pc:sldMkLst>
      </pc:sldChg>
      <pc:sldChg chg="addSp delSp modSp add mod ord">
        <pc:chgData name="Abe,YutakaTKZIM" userId="4ea0f8c6-cb00-4a5a-9642-b208e11f484d" providerId="ADAL" clId="{513F7B1C-251C-4ECD-AE71-967F43593997}" dt="2024-11-15T02:00:31.637" v="967"/>
        <pc:sldMkLst>
          <pc:docMk/>
          <pc:sldMk cId="1597853301" sldId="3372"/>
        </pc:sldMkLst>
        <pc:spChg chg="add mod">
          <ac:chgData name="Abe,YutakaTKZIM" userId="4ea0f8c6-cb00-4a5a-9642-b208e11f484d" providerId="ADAL" clId="{513F7B1C-251C-4ECD-AE71-967F43593997}" dt="2024-11-15T01:56:17.535" v="940" actId="14100"/>
          <ac:spMkLst>
            <pc:docMk/>
            <pc:sldMk cId="1597853301" sldId="3372"/>
            <ac:spMk id="3" creationId="{71E3E24D-1F6B-495A-7290-06F4DE3CCDA2}"/>
          </ac:spMkLst>
        </pc:spChg>
        <pc:spChg chg="del">
          <ac:chgData name="Abe,YutakaTKZIM" userId="4ea0f8c6-cb00-4a5a-9642-b208e11f484d" providerId="ADAL" clId="{513F7B1C-251C-4ECD-AE71-967F43593997}" dt="2024-11-15T01:54:58.201" v="922" actId="478"/>
          <ac:spMkLst>
            <pc:docMk/>
            <pc:sldMk cId="1597853301" sldId="3372"/>
            <ac:spMk id="6" creationId="{410E76F0-411B-96FB-4FF0-EAB203FF29B9}"/>
          </ac:spMkLst>
        </pc:spChg>
        <pc:spChg chg="add del">
          <ac:chgData name="Abe,YutakaTKZIM" userId="4ea0f8c6-cb00-4a5a-9642-b208e11f484d" providerId="ADAL" clId="{513F7B1C-251C-4ECD-AE71-967F43593997}" dt="2024-11-15T01:56:41.530" v="942" actId="478"/>
          <ac:spMkLst>
            <pc:docMk/>
            <pc:sldMk cId="1597853301" sldId="3372"/>
            <ac:spMk id="7" creationId="{7CC97C3A-3C95-DF7F-47F5-912BA31DEBE3}"/>
          </ac:spMkLst>
        </pc:spChg>
        <pc:spChg chg="del">
          <ac:chgData name="Abe,YutakaTKZIM" userId="4ea0f8c6-cb00-4a5a-9642-b208e11f484d" providerId="ADAL" clId="{513F7B1C-251C-4ECD-AE71-967F43593997}" dt="2024-11-15T01:54:58.201" v="922" actId="478"/>
          <ac:spMkLst>
            <pc:docMk/>
            <pc:sldMk cId="1597853301" sldId="3372"/>
            <ac:spMk id="8" creationId="{E1D61D4C-B63E-2591-EEBF-DAE5766159AB}"/>
          </ac:spMkLst>
        </pc:spChg>
        <pc:spChg chg="add del">
          <ac:chgData name="Abe,YutakaTKZIM" userId="4ea0f8c6-cb00-4a5a-9642-b208e11f484d" providerId="ADAL" clId="{513F7B1C-251C-4ECD-AE71-967F43593997}" dt="2024-11-15T01:58:50.312" v="955" actId="478"/>
          <ac:spMkLst>
            <pc:docMk/>
            <pc:sldMk cId="1597853301" sldId="3372"/>
            <ac:spMk id="13" creationId="{FBF271D3-6236-89FA-3539-EDF5C0E5D0F8}"/>
          </ac:spMkLst>
        </pc:spChg>
        <pc:spChg chg="add del">
          <ac:chgData name="Abe,YutakaTKZIM" userId="4ea0f8c6-cb00-4a5a-9642-b208e11f484d" providerId="ADAL" clId="{513F7B1C-251C-4ECD-AE71-967F43593997}" dt="2024-11-15T01:58:52.635" v="957" actId="478"/>
          <ac:spMkLst>
            <pc:docMk/>
            <pc:sldMk cId="1597853301" sldId="3372"/>
            <ac:spMk id="14" creationId="{E84C5DAA-69BF-9415-8485-7BEDEB391EF3}"/>
          </ac:spMkLst>
        </pc:spChg>
        <pc:picChg chg="del">
          <ac:chgData name="Abe,YutakaTKZIM" userId="4ea0f8c6-cb00-4a5a-9642-b208e11f484d" providerId="ADAL" clId="{513F7B1C-251C-4ECD-AE71-967F43593997}" dt="2024-11-15T01:54:56.274" v="921" actId="478"/>
          <ac:picMkLst>
            <pc:docMk/>
            <pc:sldMk cId="1597853301" sldId="3372"/>
            <ac:picMk id="4" creationId="{23B41708-8E14-1661-B2AD-AF88BDBC5C8B}"/>
          </ac:picMkLst>
        </pc:picChg>
        <pc:picChg chg="add mod">
          <ac:chgData name="Abe,YutakaTKZIM" userId="4ea0f8c6-cb00-4a5a-9642-b208e11f484d" providerId="ADAL" clId="{513F7B1C-251C-4ECD-AE71-967F43593997}" dt="2024-11-15T01:57:31.031" v="952" actId="1076"/>
          <ac:picMkLst>
            <pc:docMk/>
            <pc:sldMk cId="1597853301" sldId="3372"/>
            <ac:picMk id="10" creationId="{EBCC9CC7-0EC0-F222-0303-6F8D1B3F0355}"/>
          </ac:picMkLst>
        </pc:picChg>
        <pc:picChg chg="add mod">
          <ac:chgData name="Abe,YutakaTKZIM" userId="4ea0f8c6-cb00-4a5a-9642-b208e11f484d" providerId="ADAL" clId="{513F7B1C-251C-4ECD-AE71-967F43593997}" dt="2024-11-15T01:57:23.852" v="950" actId="1076"/>
          <ac:picMkLst>
            <pc:docMk/>
            <pc:sldMk cId="1597853301" sldId="3372"/>
            <ac:picMk id="12" creationId="{EA13A579-4F4B-295F-30B2-02FE25E0FE49}"/>
          </ac:picMkLst>
        </pc:picChg>
        <pc:picChg chg="add del mod">
          <ac:chgData name="Abe,YutakaTKZIM" userId="4ea0f8c6-cb00-4a5a-9642-b208e11f484d" providerId="ADAL" clId="{513F7B1C-251C-4ECD-AE71-967F43593997}" dt="2024-11-15T01:59:37.323" v="961" actId="478"/>
          <ac:picMkLst>
            <pc:docMk/>
            <pc:sldMk cId="1597853301" sldId="3372"/>
            <ac:picMk id="15" creationId="{AE784F63-E283-CE4F-03E5-D8275E0723D6}"/>
          </ac:picMkLst>
        </pc:picChg>
        <pc:picChg chg="add mod">
          <ac:chgData name="Abe,YutakaTKZIM" userId="4ea0f8c6-cb00-4a5a-9642-b208e11f484d" providerId="ADAL" clId="{513F7B1C-251C-4ECD-AE71-967F43593997}" dt="2024-11-15T01:56:10.611" v="938" actId="14100"/>
          <ac:picMkLst>
            <pc:docMk/>
            <pc:sldMk cId="1597853301" sldId="3372"/>
            <ac:picMk id="4098" creationId="{27557719-0F08-85D3-8EA4-97A17678ADEB}"/>
          </ac:picMkLst>
        </pc:picChg>
        <pc:picChg chg="add mod">
          <ac:chgData name="Abe,YutakaTKZIM" userId="4ea0f8c6-cb00-4a5a-9642-b208e11f484d" providerId="ADAL" clId="{513F7B1C-251C-4ECD-AE71-967F43593997}" dt="2024-11-15T01:57:32.320" v="953" actId="1076"/>
          <ac:picMkLst>
            <pc:docMk/>
            <pc:sldMk cId="1597853301" sldId="3372"/>
            <ac:picMk id="4100" creationId="{DEBDB182-78B3-303F-BB16-C574D71771BB}"/>
          </ac:picMkLst>
        </pc:picChg>
      </pc:sldChg>
      <pc:sldChg chg="addSp delSp modSp add ord">
        <pc:chgData name="Abe,YutakaTKZIM" userId="4ea0f8c6-cb00-4a5a-9642-b208e11f484d" providerId="ADAL" clId="{513F7B1C-251C-4ECD-AE71-967F43593997}" dt="2024-11-15T02:00:31.637" v="967"/>
        <pc:sldMkLst>
          <pc:docMk/>
          <pc:sldMk cId="2050824708" sldId="3373"/>
        </pc:sldMkLst>
        <pc:spChg chg="del">
          <ac:chgData name="Abe,YutakaTKZIM" userId="4ea0f8c6-cb00-4a5a-9642-b208e11f484d" providerId="ADAL" clId="{513F7B1C-251C-4ECD-AE71-967F43593997}" dt="2024-11-15T02:00:08.800" v="963" actId="478"/>
          <ac:spMkLst>
            <pc:docMk/>
            <pc:sldMk cId="2050824708" sldId="3373"/>
            <ac:spMk id="3" creationId="{71E3E24D-1F6B-495A-7290-06F4DE3CCDA2}"/>
          </ac:spMkLst>
        </pc:spChg>
        <pc:picChg chg="del">
          <ac:chgData name="Abe,YutakaTKZIM" userId="4ea0f8c6-cb00-4a5a-9642-b208e11f484d" providerId="ADAL" clId="{513F7B1C-251C-4ECD-AE71-967F43593997}" dt="2024-11-15T02:00:08.800" v="963" actId="478"/>
          <ac:picMkLst>
            <pc:docMk/>
            <pc:sldMk cId="2050824708" sldId="3373"/>
            <ac:picMk id="10" creationId="{EBCC9CC7-0EC0-F222-0303-6F8D1B3F0355}"/>
          </ac:picMkLst>
        </pc:picChg>
        <pc:picChg chg="del">
          <ac:chgData name="Abe,YutakaTKZIM" userId="4ea0f8c6-cb00-4a5a-9642-b208e11f484d" providerId="ADAL" clId="{513F7B1C-251C-4ECD-AE71-967F43593997}" dt="2024-11-15T02:00:08.800" v="963" actId="478"/>
          <ac:picMkLst>
            <pc:docMk/>
            <pc:sldMk cId="2050824708" sldId="3373"/>
            <ac:picMk id="12" creationId="{EA13A579-4F4B-295F-30B2-02FE25E0FE49}"/>
          </ac:picMkLst>
        </pc:picChg>
        <pc:picChg chg="del">
          <ac:chgData name="Abe,YutakaTKZIM" userId="4ea0f8c6-cb00-4a5a-9642-b208e11f484d" providerId="ADAL" clId="{513F7B1C-251C-4ECD-AE71-967F43593997}" dt="2024-11-15T02:00:08.800" v="963" actId="478"/>
          <ac:picMkLst>
            <pc:docMk/>
            <pc:sldMk cId="2050824708" sldId="3373"/>
            <ac:picMk id="4098" creationId="{27557719-0F08-85D3-8EA4-97A17678ADEB}"/>
          </ac:picMkLst>
        </pc:picChg>
        <pc:picChg chg="del">
          <ac:chgData name="Abe,YutakaTKZIM" userId="4ea0f8c6-cb00-4a5a-9642-b208e11f484d" providerId="ADAL" clId="{513F7B1C-251C-4ECD-AE71-967F43593997}" dt="2024-11-15T02:00:08.800" v="963" actId="478"/>
          <ac:picMkLst>
            <pc:docMk/>
            <pc:sldMk cId="2050824708" sldId="3373"/>
            <ac:picMk id="4100" creationId="{DEBDB182-78B3-303F-BB16-C574D71771BB}"/>
          </ac:picMkLst>
        </pc:picChg>
        <pc:picChg chg="add mod">
          <ac:chgData name="Abe,YutakaTKZIM" userId="4ea0f8c6-cb00-4a5a-9642-b208e11f484d" providerId="ADAL" clId="{513F7B1C-251C-4ECD-AE71-967F43593997}" dt="2024-11-15T02:00:16.148" v="965" actId="1076"/>
          <ac:picMkLst>
            <pc:docMk/>
            <pc:sldMk cId="2050824708" sldId="3373"/>
            <ac:picMk id="5122" creationId="{78161FFA-D4D6-F453-83C7-07097CA0C34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A5BEB-99C5-4119-BE08-CABD27F953FC}" type="datetimeFigureOut">
              <a:rPr kumimoji="1" lang="ja-JP" altLang="en-US" smtClean="0"/>
              <a:t>2024/11/15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97C03-FCF9-462E-AF0F-9B8ABECAF5B1}" type="slidenum">
              <a:rPr kumimoji="1" lang="ja-JP" altLang="en-US" smtClean="0"/>
              <a:t>‹#›</a:t>
            </a:fld>
            <a:endParaRPr kumimoji="1" lang="ja-JP" altLang="en-US"/>
          </a:p>
        </p:txBody>
      </p:sp>
    </p:spTree>
    <p:extLst>
      <p:ext uri="{BB962C8B-B14F-4D97-AF65-F5344CB8AC3E}">
        <p14:creationId xmlns:p14="http://schemas.microsoft.com/office/powerpoint/2010/main" val="518326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318348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a:t>
            </a:fld>
            <a:endParaRPr kumimoji="1" lang="ja-JP" altLang="en-US"/>
          </a:p>
        </p:txBody>
      </p:sp>
    </p:spTree>
    <p:extLst>
      <p:ext uri="{BB962C8B-B14F-4D97-AF65-F5344CB8AC3E}">
        <p14:creationId xmlns:p14="http://schemas.microsoft.com/office/powerpoint/2010/main" val="110368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ACD782-03F5-BF69-CB09-C1B77BF7A25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4B2D339-4EB3-4ED9-3678-F13A131D3B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A440A08-6785-D05E-4D86-29C34649B201}"/>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546034AB-6DC3-852B-9C6F-C80D18F71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3D85FE-694A-06FB-5152-E8B32D4A6D41}"/>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356621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81729-C794-47A6-49C8-9D9B545C429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CE27532-0D83-82BB-0910-F6E7A4C5012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C438CD-8486-1299-98AA-096270DFADE0}"/>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EE041D80-CB9A-34E2-D67A-0381CEE4B7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8079AD-7E49-F15F-8A70-B91FA07CB406}"/>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351741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7E61F0B-A8DC-CAAA-54E3-B2301F35952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BB62B5-7834-9518-4E0D-2863263DE87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3CC635-5E65-B53E-BDAB-93672692FD0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C121D72B-B973-DD29-692A-8BD3FCC9BA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6630B8-96B8-4120-A689-412E8C35540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77619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4003E-3282-A9E6-4CA5-AAED8A883CF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E25459-5194-4849-6E0F-BCF0547EEE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FF982F-BDF9-2C4B-19B9-41B9F35F745B}"/>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DD1B8D30-CB11-1A5F-0FAA-BA6F051FF5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9AC342-F056-4154-BC79-346CA70C25D4}"/>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5881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04EB8-ACD0-C907-D48F-E0610923DFE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7FD75A-8E99-790C-2FB6-5EF63731B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7761C2-E035-D243-45D7-DE97DFE25EDA}"/>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F747AC77-EEBA-A9B2-A846-FC7C1FE7D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7F3ACC-DF31-EF4C-F802-75E1B3110607}"/>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8450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46897-4D21-56D5-B2A7-E015A56F37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93C3D4-E505-3512-2E31-AA698EE748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B257F15-7DD7-8188-FB84-3B95B92CB77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0829067-610D-B12D-5EA8-0459132D89CC}"/>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5694E54B-1A8A-76AC-B250-532C1A4DAB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0D27158-7AE7-4B03-227A-6187FD5E9156}"/>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3750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D07D7-B79E-63F9-D471-0A5A2546FD5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DBD5DC-1343-2352-3163-8A8AF022E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6AD4D4-4288-CBF0-7B58-C727336C61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637046-86FD-7B58-B8AA-534D0A530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E18007B-5471-805E-695B-221A7F05BAC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C1C2F2-22BD-8A50-9CA8-7324CD6A3381}"/>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8" name="フッター プレースホルダー 7">
            <a:extLst>
              <a:ext uri="{FF2B5EF4-FFF2-40B4-BE49-F238E27FC236}">
                <a16:creationId xmlns:a16="http://schemas.microsoft.com/office/drawing/2014/main" id="{8F6F7690-3308-2EAA-447D-FDC22566665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0AE304-48E7-348D-9539-41ACC48ABDA1}"/>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03400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050E3-120F-5CEA-B848-BF109F2A4A6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1C746A-46BB-C552-218E-687A4234FBD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4" name="フッター プレースホルダー 3">
            <a:extLst>
              <a:ext uri="{FF2B5EF4-FFF2-40B4-BE49-F238E27FC236}">
                <a16:creationId xmlns:a16="http://schemas.microsoft.com/office/drawing/2014/main" id="{1AD21A3C-958F-DE5A-CFDD-8CF85B58219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B90075-6EC6-1E3B-532A-62B289D19B5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60561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CBF1D7D-DDAD-3C2E-636F-D24F2160E025}"/>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3" name="フッター プレースホルダー 2">
            <a:extLst>
              <a:ext uri="{FF2B5EF4-FFF2-40B4-BE49-F238E27FC236}">
                <a16:creationId xmlns:a16="http://schemas.microsoft.com/office/drawing/2014/main" id="{6B5BB10C-6017-CD42-0B8D-0BEF994A026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D210B2-F1C1-5E3A-A026-A73D95C9191A}"/>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1627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7A822-7739-59A3-426F-F43CC5A560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3E09B4-9E77-3C7C-4F4D-2176586707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AC1662-C9FE-E283-B98C-C3F051F2F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FD3CFF5-F760-0273-298B-446E0B836F29}"/>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5AE861AA-C3EF-1909-C26E-16E6C919D8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32B90D6-9314-2443-566F-E393A63330B5}"/>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2981208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B627F-B269-9DCB-29AA-C86A4665A7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A8350EA-0648-89C2-D01E-31E5E2285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CA09BE7-DD96-B5D8-BFBC-6DF783E07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FFED1A0-8A0F-F18B-6ED3-90B85F65B1A6}"/>
              </a:ext>
            </a:extLst>
          </p:cNvPr>
          <p:cNvSpPr>
            <a:spLocks noGrp="1"/>
          </p:cNvSpPr>
          <p:nvPr>
            <p:ph type="dt" sz="half" idx="10"/>
          </p:nvPr>
        </p:nvSpPr>
        <p:spPr/>
        <p:txBody>
          <a:bodyPr/>
          <a:lstStyle/>
          <a:p>
            <a:fld id="{AB172F3C-FE69-4787-88AF-E0EE5FB7EF08}" type="datetimeFigureOut">
              <a:rPr kumimoji="1" lang="ja-JP" altLang="en-US" smtClean="0"/>
              <a:t>2024/11/15</a:t>
            </a:fld>
            <a:endParaRPr kumimoji="1" lang="ja-JP" altLang="en-US"/>
          </a:p>
        </p:txBody>
      </p:sp>
      <p:sp>
        <p:nvSpPr>
          <p:cNvPr id="6" name="フッター プレースホルダー 5">
            <a:extLst>
              <a:ext uri="{FF2B5EF4-FFF2-40B4-BE49-F238E27FC236}">
                <a16:creationId xmlns:a16="http://schemas.microsoft.com/office/drawing/2014/main" id="{9473B7DB-8389-252F-8730-DCFB018EDD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F33C2B-4C22-FEB9-82A1-122C2759181E}"/>
              </a:ext>
            </a:extLst>
          </p:cNvPr>
          <p:cNvSpPr>
            <a:spLocks noGrp="1"/>
          </p:cNvSpPr>
          <p:nvPr>
            <p:ph type="sldNum" sz="quarter" idx="12"/>
          </p:nvPr>
        </p:nvSpPr>
        <p:spPr/>
        <p:txBody>
          <a:body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51283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A1B190D-181B-7FDA-A7BE-0DE79E453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494E31-C1CF-CC20-04E6-FC40AC6B7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8E2F88-A3C4-785D-4ACB-A89392240A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72F3C-FE69-4787-88AF-E0EE5FB7EF08}" type="datetimeFigureOut">
              <a:rPr kumimoji="1" lang="ja-JP" altLang="en-US" smtClean="0"/>
              <a:t>2024/11/15</a:t>
            </a:fld>
            <a:endParaRPr kumimoji="1" lang="ja-JP" altLang="en-US"/>
          </a:p>
        </p:txBody>
      </p:sp>
      <p:sp>
        <p:nvSpPr>
          <p:cNvPr id="5" name="フッター プレースホルダー 4">
            <a:extLst>
              <a:ext uri="{FF2B5EF4-FFF2-40B4-BE49-F238E27FC236}">
                <a16:creationId xmlns:a16="http://schemas.microsoft.com/office/drawing/2014/main" id="{1AB29F62-0667-4616-EFC9-B4F1E1A3E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7C4C72A-A801-554E-68AD-D692D2E23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18FEC-474D-4486-8382-93DADDBAE7F4}" type="slidenum">
              <a:rPr kumimoji="1" lang="ja-JP" altLang="en-US" smtClean="0"/>
              <a:t>‹#›</a:t>
            </a:fld>
            <a:endParaRPr kumimoji="1" lang="ja-JP" altLang="en-US"/>
          </a:p>
        </p:txBody>
      </p:sp>
    </p:spTree>
    <p:extLst>
      <p:ext uri="{BB962C8B-B14F-4D97-AF65-F5344CB8AC3E}">
        <p14:creationId xmlns:p14="http://schemas.microsoft.com/office/powerpoint/2010/main" val="196549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hyperlink" Target="https://www.globalsecurity.org/military/world/pakistan/forel-india.htm"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www.globalsecurity.org/military/world/pakistan/forel-india.htm"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sputniknews.com/" TargetMode="External"/><Relationship Id="rId2" Type="http://schemas.openxmlformats.org/officeDocument/2006/relationships/hyperlink" Target="https://www.globalsecurity.org/military/world/war/india-china_conflicts.ht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www.globalsecurity.org/military/world/war/india-china_conflicts.ht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www.globalsecurity.org/military/world/war/india-china_conflicts.htm"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0" y="2890376"/>
            <a:ext cx="12192000" cy="1569660"/>
          </a:xfrm>
          <a:prstGeom prst="rect">
            <a:avLst/>
          </a:prstGeom>
          <a:noFill/>
          <a:effectLst>
            <a:reflection blurRad="6350" stA="50000" endA="300" endPos="55000" dir="5400000" sy="-100000" algn="bl" rotWithShape="0"/>
          </a:effectLst>
          <a:scene3d>
            <a:camera prst="perspectiveFront"/>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6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大陸</a:t>
            </a:r>
            <a:r>
              <a:rPr kumimoji="1" lang="ja-JP" altLang="en-US" sz="8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の</a:t>
            </a:r>
            <a:r>
              <a:rPr kumimoji="1" lang="ja-JP" altLang="en-US" sz="96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rPr>
              <a:t>チョークポイント</a:t>
            </a:r>
          </a:p>
        </p:txBody>
      </p:sp>
      <p:sp>
        <p:nvSpPr>
          <p:cNvPr id="2" name="テキスト ボックス 1">
            <a:extLst>
              <a:ext uri="{FF2B5EF4-FFF2-40B4-BE49-F238E27FC236}">
                <a16:creationId xmlns:a16="http://schemas.microsoft.com/office/drawing/2014/main" id="{FB1EEA5B-6E0B-883B-BEB0-036066FBDF95}"/>
              </a:ext>
            </a:extLst>
          </p:cNvPr>
          <p:cNvSpPr txBox="1"/>
          <p:nvPr/>
        </p:nvSpPr>
        <p:spPr>
          <a:xfrm>
            <a:off x="42412" y="4359032"/>
            <a:ext cx="12100560" cy="1015663"/>
          </a:xfrm>
          <a:prstGeom prst="rect">
            <a:avLst/>
          </a:prstGeom>
          <a:noFill/>
        </p:spPr>
        <p:txBody>
          <a:bodyPr wrap="square" rtlCol="0">
            <a:spAutoFit/>
          </a:bodyPr>
          <a:lstStyle/>
          <a:p>
            <a:pPr algn="ctr"/>
            <a:r>
              <a:rPr lang="ja-JP" altLang="en-US" sz="6000" b="1" i="0" dirty="0">
                <a:solidFill>
                  <a:schemeClr val="accent4">
                    <a:lumMod val="20000"/>
                    <a:lumOff val="80000"/>
                  </a:schemeClr>
                </a:solidFill>
                <a:effectLst>
                  <a:outerShdw blurRad="38100" dist="38100" dir="2700000" algn="tl">
                    <a:srgbClr val="000000">
                      <a:alpha val="43137"/>
                    </a:srgbClr>
                  </a:outerShdw>
                </a:effectLst>
                <a:latin typeface="HGS明朝B" panose="02020800000000000000" pitchFamily="18" charset="-128"/>
                <a:ea typeface="HGS明朝B" panose="02020800000000000000" pitchFamily="18" charset="-128"/>
              </a:rPr>
              <a:t>コーカサスと北部インド＝重慶</a:t>
            </a:r>
            <a:endParaRPr kumimoji="1" lang="ja-JP" altLang="en-US" sz="6000" b="1" dirty="0">
              <a:solidFill>
                <a:schemeClr val="accent4">
                  <a:lumMod val="20000"/>
                  <a:lumOff val="80000"/>
                </a:schemeClr>
              </a:solidFill>
              <a:effectLst>
                <a:outerShdw blurRad="38100" dist="38100" dir="2700000" algn="tl">
                  <a:srgbClr val="000000">
                    <a:alpha val="43137"/>
                  </a:srgbClr>
                </a:outerShdw>
              </a:effectLst>
              <a:latin typeface="HGS明朝B" panose="02020800000000000000" pitchFamily="18" charset="-128"/>
              <a:ea typeface="HGS明朝B" panose="02020800000000000000" pitchFamily="18" charset="-128"/>
            </a:endParaRP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solidFill>
              <a:schemeClr val="accent1"/>
            </a:solidFill>
          </a:ln>
          <a:effectLst>
            <a:glow rad="63500">
              <a:schemeClr val="accent3">
                <a:satMod val="175000"/>
                <a:alpha val="40000"/>
              </a:schemeClr>
            </a:glow>
          </a:effectLst>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431782" y="975138"/>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65492"/>
            <a:ext cx="12185384" cy="923330"/>
          </a:xfrm>
          <a:prstGeom prst="rect">
            <a:avLst/>
          </a:prstGeom>
          <a:noFill/>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2024</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kumimoji="1" lang="en-US" altLang="ja-JP" sz="5400" b="1" dirty="0">
                <a:solidFill>
                  <a:schemeClr val="bg1"/>
                </a:solidFill>
                <a:latin typeface="Berlin Sans FB Demi" panose="020E0802020502020306" pitchFamily="34" charset="0"/>
                <a:ea typeface="BIZ UDPゴシック" panose="020B0400000000000000" pitchFamily="50" charset="-128"/>
              </a:rPr>
              <a:t>11</a:t>
            </a:r>
            <a:r>
              <a:rPr kumimoji="1" lang="ja-JP" altLang="en-US" sz="4400" b="1" dirty="0">
                <a:solidFill>
                  <a:schemeClr val="bg1"/>
                </a:solidFill>
                <a:latin typeface="Berlin Sans FB Demi" panose="020E0802020502020306" pitchFamily="34" charset="0"/>
                <a:ea typeface="BIZ UDPゴシック" panose="020B0400000000000000" pitchFamily="50" charset="-128"/>
              </a:rPr>
              <a:t>月</a:t>
            </a:r>
            <a:r>
              <a:rPr kumimoji="1" lang="en-US" altLang="ja-JP" sz="5400" b="1" dirty="0">
                <a:solidFill>
                  <a:schemeClr val="bg1"/>
                </a:solidFill>
                <a:latin typeface="Berlin Sans FB Demi" panose="020E0802020502020306" pitchFamily="34" charset="0"/>
                <a:ea typeface="BIZ UDPゴシック" panose="020B0400000000000000" pitchFamily="50" charset="-128"/>
              </a:rPr>
              <a:t>25</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日（月曜日）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5" y="1910836"/>
            <a:ext cx="3607358" cy="1015663"/>
          </a:xfrm>
          <a:prstGeom prst="rect">
            <a:avLst/>
          </a:prstGeom>
          <a:noFill/>
        </p:spPr>
        <p:txBody>
          <a:bodyPr wrap="square" rtlCol="0">
            <a:spAutoFit/>
          </a:bodyPr>
          <a:lstStyle/>
          <a:p>
            <a:pPr algn="ct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第</a:t>
            </a:r>
            <a:r>
              <a:rPr kumimoji="1" lang="en-US" altLang="ja-JP" sz="6000" b="1" dirty="0">
                <a:solidFill>
                  <a:schemeClr val="accent6">
                    <a:lumMod val="20000"/>
                    <a:lumOff val="80000"/>
                  </a:schemeClr>
                </a:solidFill>
                <a:latin typeface="BIZ UDゴシック" panose="020B0400000000000000" pitchFamily="49" charset="-128"/>
                <a:ea typeface="BIZ UDゴシック" panose="020B0400000000000000" pitchFamily="49" charset="-128"/>
              </a:rPr>
              <a:t>36</a:t>
            </a: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回</a:t>
            </a:r>
          </a:p>
        </p:txBody>
      </p:sp>
      <p:pic>
        <p:nvPicPr>
          <p:cNvPr id="1028" name="Picture 4" descr="ナミのイラスト（ONE PIECE）">
            <a:extLst>
              <a:ext uri="{FF2B5EF4-FFF2-40B4-BE49-F238E27FC236}">
                <a16:creationId xmlns:a16="http://schemas.microsoft.com/office/drawing/2014/main" id="{5F908DD0-9385-0B42-0881-26D8EF32B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80" y="308339"/>
            <a:ext cx="2627106" cy="298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B8B8756C-F5D9-29EF-7C29-8CFF83EDB104}"/>
              </a:ext>
            </a:extLst>
          </p:cNvPr>
          <p:cNvPicPr>
            <a:picLocks noChangeAspect="1"/>
          </p:cNvPicPr>
          <p:nvPr/>
        </p:nvPicPr>
        <p:blipFill>
          <a:blip r:embed="rId2"/>
          <a:stretch>
            <a:fillRect/>
          </a:stretch>
        </p:blipFill>
        <p:spPr>
          <a:xfrm>
            <a:off x="0" y="676468"/>
            <a:ext cx="12192000" cy="5812200"/>
          </a:xfrm>
          <a:prstGeom prst="rect">
            <a:avLst/>
          </a:prstGeom>
        </p:spPr>
      </p:pic>
      <p:sp>
        <p:nvSpPr>
          <p:cNvPr id="13" name="テキスト ボックス 12">
            <a:extLst>
              <a:ext uri="{FF2B5EF4-FFF2-40B4-BE49-F238E27FC236}">
                <a16:creationId xmlns:a16="http://schemas.microsoft.com/office/drawing/2014/main" id="{6E3CC207-6634-8DDF-09B4-20B1776D9CDD}"/>
              </a:ext>
            </a:extLst>
          </p:cNvPr>
          <p:cNvSpPr txBox="1"/>
          <p:nvPr/>
        </p:nvSpPr>
        <p:spPr>
          <a:xfrm>
            <a:off x="2753360" y="6488668"/>
            <a:ext cx="6611620" cy="369332"/>
          </a:xfrm>
          <a:prstGeom prst="rect">
            <a:avLst/>
          </a:prstGeom>
          <a:noFill/>
        </p:spPr>
        <p:txBody>
          <a:bodyPr wrap="square">
            <a:spAutoFit/>
          </a:bodyPr>
          <a:lstStyle/>
          <a:p>
            <a:pPr algn="ctr"/>
            <a:r>
              <a:rPr lang="ja-JP" altLang="en-US" dirty="0">
                <a:latin typeface="Amasis MT Pro Black" panose="02040A04050005020304" pitchFamily="18" charset="0"/>
                <a:ea typeface="BIZ UDP明朝 Medium" panose="02020500000000000000" pitchFamily="18" charset="-128"/>
              </a:rPr>
              <a:t>（出所）中欧班列：</a:t>
            </a:r>
            <a:r>
              <a:rPr lang="en-US" altLang="ja-JP" dirty="0">
                <a:latin typeface="Amasis MT Pro Black" panose="02040A04050005020304" pitchFamily="18" charset="0"/>
                <a:ea typeface="BIZ UDP明朝 Medium" panose="02020500000000000000" pitchFamily="18" charset="-128"/>
              </a:rPr>
              <a:t>https://www.crexpress.cn/#/home</a:t>
            </a:r>
            <a:endParaRPr lang="ja-JP" altLang="en-US" dirty="0">
              <a:latin typeface="Amasis MT Pro Black" panose="02040A04050005020304" pitchFamily="18" charset="0"/>
              <a:ea typeface="BIZ UDP明朝 Medium" panose="02020500000000000000" pitchFamily="18" charset="-128"/>
            </a:endParaRPr>
          </a:p>
        </p:txBody>
      </p:sp>
      <p:pic>
        <p:nvPicPr>
          <p:cNvPr id="19" name="図 18">
            <a:extLst>
              <a:ext uri="{FF2B5EF4-FFF2-40B4-BE49-F238E27FC236}">
                <a16:creationId xmlns:a16="http://schemas.microsoft.com/office/drawing/2014/main" id="{D92B5ABA-7FA1-C499-BCC6-657DE6BF1224}"/>
              </a:ext>
            </a:extLst>
          </p:cNvPr>
          <p:cNvPicPr>
            <a:picLocks noChangeAspect="1"/>
          </p:cNvPicPr>
          <p:nvPr/>
        </p:nvPicPr>
        <p:blipFill>
          <a:blip r:embed="rId3"/>
          <a:stretch>
            <a:fillRect/>
          </a:stretch>
        </p:blipFill>
        <p:spPr>
          <a:xfrm>
            <a:off x="0" y="0"/>
            <a:ext cx="12192000" cy="833849"/>
          </a:xfrm>
          <a:prstGeom prst="rect">
            <a:avLst/>
          </a:prstGeom>
        </p:spPr>
      </p:pic>
      <p:sp>
        <p:nvSpPr>
          <p:cNvPr id="21" name="テキスト ボックス 20">
            <a:extLst>
              <a:ext uri="{FF2B5EF4-FFF2-40B4-BE49-F238E27FC236}">
                <a16:creationId xmlns:a16="http://schemas.microsoft.com/office/drawing/2014/main" id="{4B1D5709-2355-4832-9553-602F919FEFED}"/>
              </a:ext>
            </a:extLst>
          </p:cNvPr>
          <p:cNvSpPr txBox="1"/>
          <p:nvPr/>
        </p:nvSpPr>
        <p:spPr>
          <a:xfrm>
            <a:off x="1767840" y="1699736"/>
            <a:ext cx="6096000" cy="1477328"/>
          </a:xfrm>
          <a:prstGeom prst="rect">
            <a:avLst/>
          </a:prstGeom>
          <a:noFill/>
        </p:spPr>
        <p:txBody>
          <a:bodyPr wrap="square">
            <a:spAutoFit/>
          </a:bodyPr>
          <a:lstStyle/>
          <a:p>
            <a:r>
              <a:rPr lang="en-US" altLang="ja-JP" b="0" i="0" dirty="0">
                <a:solidFill>
                  <a:srgbClr val="000000"/>
                </a:solidFill>
                <a:effectLst/>
                <a:latin typeface="ヒラギノ角ゴ Pro W3"/>
              </a:rPr>
              <a:t>2022</a:t>
            </a:r>
            <a:r>
              <a:rPr lang="ja-JP" altLang="en-US" b="0" i="0" dirty="0">
                <a:solidFill>
                  <a:srgbClr val="000000"/>
                </a:solidFill>
                <a:effectLst/>
                <a:latin typeface="ヒラギノ角ゴ Pro W3"/>
              </a:rPr>
              <a:t>年の中欧班列の運行本数は、前年比</a:t>
            </a:r>
            <a:r>
              <a:rPr lang="en-US" altLang="ja-JP" b="0" i="0" dirty="0">
                <a:solidFill>
                  <a:srgbClr val="000000"/>
                </a:solidFill>
                <a:effectLst/>
                <a:latin typeface="ヒラギノ角ゴ Pro W3"/>
              </a:rPr>
              <a:t>9</a:t>
            </a:r>
            <a:r>
              <a:rPr lang="ja-JP" altLang="en-US" b="0" i="0" dirty="0">
                <a:solidFill>
                  <a:srgbClr val="000000"/>
                </a:solidFill>
                <a:effectLst/>
                <a:latin typeface="ヒラギノ角ゴ Pro W3"/>
              </a:rPr>
              <a:t>％増の</a:t>
            </a:r>
            <a:r>
              <a:rPr lang="en-US" altLang="ja-JP" b="0" i="0" dirty="0">
                <a:solidFill>
                  <a:srgbClr val="000000"/>
                </a:solidFill>
                <a:effectLst/>
                <a:latin typeface="ヒラギノ角ゴ Pro W3"/>
              </a:rPr>
              <a:t>1</a:t>
            </a:r>
            <a:r>
              <a:rPr lang="ja-JP" altLang="en-US" b="0" i="0" dirty="0">
                <a:solidFill>
                  <a:srgbClr val="000000"/>
                </a:solidFill>
                <a:effectLst/>
                <a:latin typeface="ヒラギノ角ゴ Pro W3"/>
              </a:rPr>
              <a:t>万</a:t>
            </a:r>
            <a:r>
              <a:rPr lang="en-US" altLang="ja-JP" b="0" i="0" dirty="0">
                <a:solidFill>
                  <a:srgbClr val="000000"/>
                </a:solidFill>
                <a:effectLst/>
                <a:latin typeface="ヒラギノ角ゴ Pro W3"/>
              </a:rPr>
              <a:t>6,562</a:t>
            </a:r>
            <a:r>
              <a:rPr lang="ja-JP" altLang="en-US" b="0" i="0" dirty="0">
                <a:solidFill>
                  <a:srgbClr val="000000"/>
                </a:solidFill>
                <a:effectLst/>
                <a:latin typeface="ヒラギノ角ゴ Pro W3"/>
              </a:rPr>
              <a:t>本となった。中国発は</a:t>
            </a:r>
            <a:r>
              <a:rPr lang="en-US" altLang="ja-JP" b="0" i="0" dirty="0">
                <a:solidFill>
                  <a:srgbClr val="000000"/>
                </a:solidFill>
                <a:effectLst/>
                <a:latin typeface="ヒラギノ角ゴ Pro W3"/>
              </a:rPr>
              <a:t>8,881</a:t>
            </a:r>
            <a:r>
              <a:rPr lang="ja-JP" altLang="en-US" b="0" i="0" dirty="0">
                <a:solidFill>
                  <a:srgbClr val="000000"/>
                </a:solidFill>
                <a:effectLst/>
                <a:latin typeface="ヒラギノ角ゴ Pro W3"/>
              </a:rPr>
              <a:t>本、中国行は</a:t>
            </a:r>
            <a:r>
              <a:rPr lang="en-US" altLang="ja-JP" b="0" i="0" dirty="0">
                <a:solidFill>
                  <a:srgbClr val="000000"/>
                </a:solidFill>
                <a:effectLst/>
                <a:latin typeface="ヒラギノ角ゴ Pro W3"/>
              </a:rPr>
              <a:t>7,681</a:t>
            </a:r>
            <a:r>
              <a:rPr lang="ja-JP" altLang="en-US" b="0" i="0" dirty="0">
                <a:solidFill>
                  <a:srgbClr val="000000"/>
                </a:solidFill>
                <a:effectLst/>
                <a:latin typeface="ヒラギノ角ゴ Pro W3"/>
              </a:rPr>
              <a:t>本の運行となり、往路と復路の割合はほぼ半々になっている（図</a:t>
            </a:r>
            <a:r>
              <a:rPr lang="en-US" altLang="ja-JP" b="0" i="0" dirty="0">
                <a:solidFill>
                  <a:srgbClr val="000000"/>
                </a:solidFill>
                <a:effectLst/>
                <a:latin typeface="ヒラギノ角ゴ Pro W3"/>
              </a:rPr>
              <a:t>1</a:t>
            </a:r>
            <a:r>
              <a:rPr lang="ja-JP" altLang="en-US" b="0" i="0" dirty="0">
                <a:solidFill>
                  <a:srgbClr val="000000"/>
                </a:solidFill>
                <a:effectLst/>
                <a:latin typeface="ヒラギノ角ゴ Pro W3"/>
              </a:rPr>
              <a:t>参照）。また、</a:t>
            </a:r>
            <a:r>
              <a:rPr lang="en-US" altLang="ja-JP" b="0" i="0" dirty="0">
                <a:solidFill>
                  <a:srgbClr val="000000"/>
                </a:solidFill>
                <a:effectLst/>
                <a:latin typeface="ヒラギノ角ゴ Pro W3"/>
              </a:rPr>
              <a:t>2023</a:t>
            </a:r>
            <a:r>
              <a:rPr lang="ja-JP" altLang="en-US" b="0" i="0" dirty="0">
                <a:solidFill>
                  <a:srgbClr val="000000"/>
                </a:solidFill>
                <a:effectLst/>
                <a:latin typeface="ヒラギノ角ゴ Pro W3"/>
              </a:rPr>
              <a:t>年の運行本数は約</a:t>
            </a:r>
            <a:r>
              <a:rPr lang="en-US" altLang="ja-JP" b="0" i="0" dirty="0">
                <a:solidFill>
                  <a:srgbClr val="000000"/>
                </a:solidFill>
                <a:effectLst/>
                <a:latin typeface="ヒラギノ角ゴ Pro W3"/>
              </a:rPr>
              <a:t>1</a:t>
            </a:r>
            <a:r>
              <a:rPr lang="ja-JP" altLang="en-US" b="0" i="0" dirty="0">
                <a:solidFill>
                  <a:srgbClr val="000000"/>
                </a:solidFill>
                <a:effectLst/>
                <a:latin typeface="ヒラギノ角ゴ Pro W3"/>
              </a:rPr>
              <a:t>万</a:t>
            </a:r>
            <a:r>
              <a:rPr lang="en-US" altLang="ja-JP" b="0" i="0" dirty="0">
                <a:solidFill>
                  <a:srgbClr val="000000"/>
                </a:solidFill>
                <a:effectLst/>
                <a:latin typeface="ヒラギノ角ゴ Pro W3"/>
              </a:rPr>
              <a:t>7,000</a:t>
            </a:r>
            <a:r>
              <a:rPr lang="ja-JP" altLang="en-US" b="0" i="0" dirty="0">
                <a:solidFill>
                  <a:srgbClr val="000000"/>
                </a:solidFill>
                <a:effectLst/>
                <a:latin typeface="ヒラギノ角ゴ Pro W3"/>
              </a:rPr>
              <a:t>本で、前年比</a:t>
            </a:r>
            <a:r>
              <a:rPr lang="en-US" altLang="ja-JP" b="0" i="0" dirty="0">
                <a:solidFill>
                  <a:srgbClr val="000000"/>
                </a:solidFill>
                <a:effectLst/>
                <a:latin typeface="ヒラギノ角ゴ Pro W3"/>
              </a:rPr>
              <a:t>6</a:t>
            </a:r>
            <a:r>
              <a:rPr lang="ja-JP" altLang="en-US" b="0" i="0" dirty="0">
                <a:solidFill>
                  <a:srgbClr val="000000"/>
                </a:solidFill>
                <a:effectLst/>
                <a:latin typeface="ヒラギノ角ゴ Pro W3"/>
              </a:rPr>
              <a:t>％増となった。</a:t>
            </a:r>
            <a:endParaRPr lang="ja-JP" altLang="en-US" dirty="0"/>
          </a:p>
        </p:txBody>
      </p:sp>
    </p:spTree>
    <p:extLst>
      <p:ext uri="{BB962C8B-B14F-4D97-AF65-F5344CB8AC3E}">
        <p14:creationId xmlns:p14="http://schemas.microsoft.com/office/powerpoint/2010/main" val="2921342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BRICS</a:t>
            </a:r>
            <a:r>
              <a:rPr kumimoji="1" lang="ja-JP" altLang="en-US" sz="2400" b="1" dirty="0">
                <a:latin typeface="BIZ UDPゴシック" panose="020B0400000000000000" pitchFamily="50" charset="-128"/>
                <a:ea typeface="BIZ UDPゴシック" panose="020B0400000000000000" pitchFamily="50" charset="-128"/>
              </a:rPr>
              <a:t>の台頭によりユーラシア大陸内物流の整備が進む？</a:t>
            </a:r>
          </a:p>
        </p:txBody>
      </p:sp>
      <p:sp>
        <p:nvSpPr>
          <p:cNvPr id="2" name="楕円 1">
            <a:extLst>
              <a:ext uri="{FF2B5EF4-FFF2-40B4-BE49-F238E27FC236}">
                <a16:creationId xmlns:a16="http://schemas.microsoft.com/office/drawing/2014/main" id="{8A42D000-270B-464A-FDEC-96A40FD1A0E8}"/>
              </a:ext>
            </a:extLst>
          </p:cNvPr>
          <p:cNvSpPr/>
          <p:nvPr/>
        </p:nvSpPr>
        <p:spPr>
          <a:xfrm>
            <a:off x="10759440" y="2377440"/>
            <a:ext cx="772160" cy="23063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中国</a:t>
            </a:r>
          </a:p>
        </p:txBody>
      </p:sp>
      <p:sp>
        <p:nvSpPr>
          <p:cNvPr id="7" name="楕円 6">
            <a:extLst>
              <a:ext uri="{FF2B5EF4-FFF2-40B4-BE49-F238E27FC236}">
                <a16:creationId xmlns:a16="http://schemas.microsoft.com/office/drawing/2014/main" id="{212C68F2-7D72-6D44-6580-EED737B9EE62}"/>
              </a:ext>
            </a:extLst>
          </p:cNvPr>
          <p:cNvSpPr/>
          <p:nvPr/>
        </p:nvSpPr>
        <p:spPr>
          <a:xfrm>
            <a:off x="875891" y="2407920"/>
            <a:ext cx="772160" cy="230632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欧州</a:t>
            </a:r>
          </a:p>
        </p:txBody>
      </p:sp>
      <p:cxnSp>
        <p:nvCxnSpPr>
          <p:cNvPr id="12" name="直線矢印コネクタ 11">
            <a:extLst>
              <a:ext uri="{FF2B5EF4-FFF2-40B4-BE49-F238E27FC236}">
                <a16:creationId xmlns:a16="http://schemas.microsoft.com/office/drawing/2014/main" id="{C49C5D6B-E50B-BFD3-207A-1B7592B144EA}"/>
              </a:ext>
            </a:extLst>
          </p:cNvPr>
          <p:cNvCxnSpPr>
            <a:cxnSpLocks/>
            <a:stCxn id="2" idx="2"/>
            <a:endCxn id="7" idx="6"/>
          </p:cNvCxnSpPr>
          <p:nvPr/>
        </p:nvCxnSpPr>
        <p:spPr>
          <a:xfrm flipH="1">
            <a:off x="1648051" y="3530600"/>
            <a:ext cx="9111389" cy="3048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6674E33E-CC6F-5E36-497A-2EB76BB2D4FB}"/>
              </a:ext>
            </a:extLst>
          </p:cNvPr>
          <p:cNvSpPr/>
          <p:nvPr/>
        </p:nvSpPr>
        <p:spPr>
          <a:xfrm>
            <a:off x="4907280" y="1046480"/>
            <a:ext cx="2672080" cy="10566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5400" dirty="0">
                <a:latin typeface="BIZ UDPゴシック" panose="020B0400000000000000" pitchFamily="50" charset="-128"/>
                <a:ea typeface="BIZ UDPゴシック" panose="020B0400000000000000" pitchFamily="50" charset="-128"/>
              </a:rPr>
              <a:t>ロシア</a:t>
            </a:r>
          </a:p>
        </p:txBody>
      </p:sp>
      <p:sp>
        <p:nvSpPr>
          <p:cNvPr id="15" name="四角形: 角を丸くする 14">
            <a:extLst>
              <a:ext uri="{FF2B5EF4-FFF2-40B4-BE49-F238E27FC236}">
                <a16:creationId xmlns:a16="http://schemas.microsoft.com/office/drawing/2014/main" id="{3611567E-F5B4-334C-64B1-E7D945A6B4D0}"/>
              </a:ext>
            </a:extLst>
          </p:cNvPr>
          <p:cNvSpPr/>
          <p:nvPr/>
        </p:nvSpPr>
        <p:spPr>
          <a:xfrm>
            <a:off x="4246880" y="5019040"/>
            <a:ext cx="3332480" cy="1412240"/>
          </a:xfrm>
          <a:prstGeom prst="roundRect">
            <a:avLst/>
          </a:prstGeom>
          <a:solidFill>
            <a:srgbClr val="FFC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8000" dirty="0">
                <a:solidFill>
                  <a:schemeClr val="tx1"/>
                </a:solidFill>
                <a:latin typeface="BIZ UDPゴシック" panose="020B0400000000000000" pitchFamily="50" charset="-128"/>
                <a:ea typeface="BIZ UDPゴシック" panose="020B0400000000000000" pitchFamily="50" charset="-128"/>
              </a:rPr>
              <a:t>インド</a:t>
            </a:r>
            <a:endParaRPr kumimoji="1" lang="ja-JP" altLang="en-US" sz="8000" dirty="0">
              <a:solidFill>
                <a:schemeClr val="tx1"/>
              </a:solidFill>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65BCD56C-04D8-E516-CF45-F1446105B32E}"/>
              </a:ext>
            </a:extLst>
          </p:cNvPr>
          <p:cNvSpPr txBox="1"/>
          <p:nvPr/>
        </p:nvSpPr>
        <p:spPr>
          <a:xfrm>
            <a:off x="4246880" y="2092098"/>
            <a:ext cx="4257040" cy="584775"/>
          </a:xfrm>
          <a:prstGeom prst="rect">
            <a:avLst/>
          </a:prstGeom>
          <a:noFill/>
        </p:spPr>
        <p:txBody>
          <a:bodyPr wrap="square" rtlCol="0">
            <a:spAutoFit/>
          </a:bodyPr>
          <a:lstStyle/>
          <a:p>
            <a:pPr algn="ctr"/>
            <a:r>
              <a:rPr kumimoji="1" lang="en-US" altLang="ja-JP" sz="3200" dirty="0">
                <a:latin typeface="BIZ UDPゴシック" panose="020B0400000000000000" pitchFamily="50" charset="-128"/>
                <a:ea typeface="BIZ UDPゴシック" panose="020B0400000000000000" pitchFamily="50" charset="-128"/>
              </a:rPr>
              <a:t>1</a:t>
            </a:r>
            <a:r>
              <a:rPr kumimoji="1" lang="ja-JP" altLang="en-US" sz="3200" dirty="0">
                <a:latin typeface="BIZ UDPゴシック" panose="020B0400000000000000" pitchFamily="50" charset="-128"/>
                <a:ea typeface="BIZ UDPゴシック" panose="020B0400000000000000" pitchFamily="50" charset="-128"/>
              </a:rPr>
              <a:t>億</a:t>
            </a:r>
            <a:r>
              <a:rPr kumimoji="1" lang="en-US" altLang="ja-JP" sz="3200" dirty="0">
                <a:latin typeface="BIZ UDPゴシック" panose="020B0400000000000000" pitchFamily="50" charset="-128"/>
                <a:ea typeface="BIZ UDPゴシック" panose="020B0400000000000000" pitchFamily="50" charset="-128"/>
              </a:rPr>
              <a:t>4,000</a:t>
            </a:r>
            <a:r>
              <a:rPr kumimoji="1" lang="ja-JP" altLang="en-US" sz="3200" dirty="0">
                <a:latin typeface="BIZ UDPゴシック" panose="020B0400000000000000" pitchFamily="50" charset="-128"/>
                <a:ea typeface="BIZ UDPゴシック" panose="020B0400000000000000" pitchFamily="50" charset="-128"/>
              </a:rPr>
              <a:t>万人</a:t>
            </a:r>
          </a:p>
        </p:txBody>
      </p:sp>
      <p:sp>
        <p:nvSpPr>
          <p:cNvPr id="17" name="テキスト ボックス 16">
            <a:extLst>
              <a:ext uri="{FF2B5EF4-FFF2-40B4-BE49-F238E27FC236}">
                <a16:creationId xmlns:a16="http://schemas.microsoft.com/office/drawing/2014/main" id="{125ABB3B-D03E-58DA-DA77-97C8D17FCEAA}"/>
              </a:ext>
            </a:extLst>
          </p:cNvPr>
          <p:cNvSpPr txBox="1"/>
          <p:nvPr/>
        </p:nvSpPr>
        <p:spPr>
          <a:xfrm>
            <a:off x="3748678" y="3799553"/>
            <a:ext cx="4257040" cy="1200329"/>
          </a:xfrm>
          <a:prstGeom prst="rect">
            <a:avLst/>
          </a:prstGeom>
          <a:noFill/>
        </p:spPr>
        <p:txBody>
          <a:bodyPr wrap="square" rtlCol="0">
            <a:spAutoFit/>
          </a:bodyPr>
          <a:lstStyle/>
          <a:p>
            <a:pPr algn="ctr"/>
            <a:r>
              <a:rPr kumimoji="1" lang="en-US" altLang="ja-JP" sz="7200" dirty="0">
                <a:latin typeface="BIZ UDPゴシック" panose="020B0400000000000000" pitchFamily="50" charset="-128"/>
                <a:ea typeface="BIZ UDPゴシック" panose="020B0400000000000000" pitchFamily="50" charset="-128"/>
              </a:rPr>
              <a:t>14</a:t>
            </a:r>
            <a:r>
              <a:rPr kumimoji="1" lang="ja-JP" altLang="en-US" sz="7200" dirty="0">
                <a:latin typeface="BIZ UDPゴシック" panose="020B0400000000000000" pitchFamily="50" charset="-128"/>
                <a:ea typeface="BIZ UDPゴシック" panose="020B0400000000000000" pitchFamily="50" charset="-128"/>
              </a:rPr>
              <a:t>億人</a:t>
            </a:r>
          </a:p>
        </p:txBody>
      </p:sp>
      <p:grpSp>
        <p:nvGrpSpPr>
          <p:cNvPr id="21" name="グループ化 20">
            <a:extLst>
              <a:ext uri="{FF2B5EF4-FFF2-40B4-BE49-F238E27FC236}">
                <a16:creationId xmlns:a16="http://schemas.microsoft.com/office/drawing/2014/main" id="{89F49EDC-FC77-9881-76A4-582649485F92}"/>
              </a:ext>
            </a:extLst>
          </p:cNvPr>
          <p:cNvGrpSpPr/>
          <p:nvPr/>
        </p:nvGrpSpPr>
        <p:grpSpPr>
          <a:xfrm>
            <a:off x="7514332" y="4140657"/>
            <a:ext cx="3412196" cy="1605114"/>
            <a:chOff x="7514332" y="4140657"/>
            <a:chExt cx="3412196" cy="1605114"/>
          </a:xfrm>
        </p:grpSpPr>
        <p:sp>
          <p:nvSpPr>
            <p:cNvPr id="19" name="矢印: 下 18">
              <a:extLst>
                <a:ext uri="{FF2B5EF4-FFF2-40B4-BE49-F238E27FC236}">
                  <a16:creationId xmlns:a16="http://schemas.microsoft.com/office/drawing/2014/main" id="{89A9E863-C816-D9A7-6958-80F2A8A5FF2D}"/>
                </a:ext>
              </a:extLst>
            </p:cNvPr>
            <p:cNvSpPr/>
            <p:nvPr/>
          </p:nvSpPr>
          <p:spPr>
            <a:xfrm rot="4091915">
              <a:off x="7962796" y="4301627"/>
              <a:ext cx="995680" cy="189260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78678641-2076-187D-33CC-139C3FDF6B95}"/>
                </a:ext>
              </a:extLst>
            </p:cNvPr>
            <p:cNvSpPr/>
            <p:nvPr/>
          </p:nvSpPr>
          <p:spPr>
            <a:xfrm rot="14881354">
              <a:off x="9482384" y="3692193"/>
              <a:ext cx="995680" cy="189260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a:extLst>
              <a:ext uri="{FF2B5EF4-FFF2-40B4-BE49-F238E27FC236}">
                <a16:creationId xmlns:a16="http://schemas.microsoft.com/office/drawing/2014/main" id="{EF909B5E-B385-931E-400D-2EFEBF305BA8}"/>
              </a:ext>
            </a:extLst>
          </p:cNvPr>
          <p:cNvCxnSpPr>
            <a:endCxn id="16" idx="2"/>
          </p:cNvCxnSpPr>
          <p:nvPr/>
        </p:nvCxnSpPr>
        <p:spPr>
          <a:xfrm flipV="1">
            <a:off x="6375400" y="2676873"/>
            <a:ext cx="0" cy="88420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世界中の人たちが仲良くしているイラスト">
            <a:extLst>
              <a:ext uri="{FF2B5EF4-FFF2-40B4-BE49-F238E27FC236}">
                <a16:creationId xmlns:a16="http://schemas.microsoft.com/office/drawing/2014/main" id="{ED8335E2-7887-186F-331E-B0836E844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374" y="5101777"/>
            <a:ext cx="3097618" cy="19453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手をつないだ世界の人々のイラスト「世界はひとつ」">
            <a:extLst>
              <a:ext uri="{FF2B5EF4-FFF2-40B4-BE49-F238E27FC236}">
                <a16:creationId xmlns:a16="http://schemas.microsoft.com/office/drawing/2014/main" id="{D9B73B3D-E2B4-1436-6AD0-93F832ACF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136" y="519651"/>
            <a:ext cx="2906743" cy="29067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手をつないだ世界の人々のイラスト「世界はひとつ」">
            <a:extLst>
              <a:ext uri="{FF2B5EF4-FFF2-40B4-BE49-F238E27FC236}">
                <a16:creationId xmlns:a16="http://schemas.microsoft.com/office/drawing/2014/main" id="{DB362945-5F72-BC04-D2AD-AF80D06EF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012206">
            <a:off x="1817597" y="638727"/>
            <a:ext cx="2906743" cy="290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20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陸のチョークポイント</a:t>
            </a:r>
          </a:p>
        </p:txBody>
      </p:sp>
    </p:spTree>
    <p:extLst>
      <p:ext uri="{BB962C8B-B14F-4D97-AF65-F5344CB8AC3E}">
        <p14:creationId xmlns:p14="http://schemas.microsoft.com/office/powerpoint/2010/main" val="131411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コーカサス</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21264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1026" name="Picture 2" descr="Image">
            <a:extLst>
              <a:ext uri="{FF2B5EF4-FFF2-40B4-BE49-F238E27FC236}">
                <a16:creationId xmlns:a16="http://schemas.microsoft.com/office/drawing/2014/main" id="{34C5E8A6-7E19-C5C9-8D92-B4E5DB162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47625"/>
            <a:ext cx="9582150" cy="67627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CA7E829-4931-EDCF-D42E-EE4EF4D40509}"/>
              </a:ext>
            </a:extLst>
          </p:cNvPr>
          <p:cNvSpPr txBox="1"/>
          <p:nvPr/>
        </p:nvSpPr>
        <p:spPr>
          <a:xfrm>
            <a:off x="753034" y="995082"/>
            <a:ext cx="11652325" cy="3139321"/>
          </a:xfrm>
          <a:prstGeom prst="rect">
            <a:avLst/>
          </a:prstGeom>
          <a:noFill/>
        </p:spPr>
        <p:txBody>
          <a:bodyPr wrap="square" rtlCol="0">
            <a:spAutoFit/>
          </a:bodyPr>
          <a:lstStyle/>
          <a:p>
            <a:r>
              <a:rPr kumimoji="1" lang="en-US" altLang="ja-JP" dirty="0"/>
              <a:t>BRICS</a:t>
            </a:r>
            <a:r>
              <a:rPr kumimoji="1" lang="ja-JP" altLang="en-US" dirty="0"/>
              <a:t>は世界貿易を後押しします</a:t>
            </a:r>
            <a:r>
              <a:rPr kumimoji="1" lang="en-US" altLang="ja-JP" dirty="0"/>
              <a:t>:</a:t>
            </a:r>
            <a:r>
              <a:rPr kumimoji="1" lang="ja-JP" altLang="en-US" dirty="0"/>
              <a:t>新しいルートと輸送回廊は未来を形作ります</a:t>
            </a:r>
          </a:p>
          <a:p>
            <a:r>
              <a:rPr kumimoji="1" lang="ja-JP" altLang="en-US" dirty="0"/>
              <a:t>👉 </a:t>
            </a:r>
            <a:r>
              <a:rPr kumimoji="1" lang="en-US" altLang="ja-JP" dirty="0"/>
              <a:t>#BRICS </a:t>
            </a:r>
            <a:r>
              <a:rPr kumimoji="1" lang="ja-JP" altLang="en-US" dirty="0"/>
              <a:t>最近ロシアのカザンで開催されたサミットは、世界的な地政学的な混乱の中で相互貿易を多様化するために輸送接続を強化する必要性を強調しました。この目的を果たすことができる新しいルートは何ですか？</a:t>
            </a:r>
          </a:p>
          <a:p>
            <a:endParaRPr kumimoji="1" lang="ja-JP" altLang="en-US" dirty="0"/>
          </a:p>
          <a:p>
            <a:r>
              <a:rPr kumimoji="1" lang="en-US" altLang="ja-JP" dirty="0"/>
              <a:t>-</a:t>
            </a:r>
            <a:r>
              <a:rPr kumimoji="1" lang="ja-JP" altLang="en-US" dirty="0"/>
              <a:t>国際南北輸送回廊</a:t>
            </a:r>
            <a:r>
              <a:rPr kumimoji="1" lang="en-US" altLang="ja-JP" dirty="0"/>
              <a:t>;-</a:t>
            </a:r>
            <a:r>
              <a:rPr kumimoji="1" lang="ja-JP" altLang="en-US" dirty="0"/>
              <a:t>北海ルート</a:t>
            </a:r>
            <a:r>
              <a:rPr kumimoji="1" lang="en-US" altLang="ja-JP" dirty="0"/>
              <a:t>;-</a:t>
            </a:r>
            <a:r>
              <a:rPr kumimoji="1" lang="ja-JP" altLang="en-US" dirty="0"/>
              <a:t>東西輸送回廊</a:t>
            </a:r>
            <a:r>
              <a:rPr kumimoji="1" lang="en-US" altLang="ja-JP" dirty="0"/>
              <a:t>;-</a:t>
            </a:r>
            <a:r>
              <a:rPr kumimoji="1" lang="ja-JP" altLang="en-US" dirty="0"/>
              <a:t>モンゴルの草原道路イニシアチブ。</a:t>
            </a:r>
            <a:endParaRPr kumimoji="1" lang="en-US" altLang="ja-JP" dirty="0"/>
          </a:p>
          <a:p>
            <a:endParaRPr lang="en-US" altLang="ja-JP" dirty="0"/>
          </a:p>
          <a:p>
            <a:endParaRPr kumimoji="1" lang="en-US" altLang="ja-JP" dirty="0"/>
          </a:p>
          <a:p>
            <a:r>
              <a:rPr lang="en-US" altLang="ja-JP" b="0" i="1" dirty="0">
                <a:solidFill>
                  <a:srgbClr val="0F1419"/>
                </a:solidFill>
                <a:effectLst/>
                <a:latin typeface="TwitterChirp"/>
              </a:rPr>
              <a:t>The International North-South Transport Corridor;</a:t>
            </a:r>
            <a:r>
              <a:rPr lang="en-US" altLang="ja-JP" b="0" i="0" dirty="0">
                <a:solidFill>
                  <a:srgbClr val="0F1419"/>
                </a:solidFill>
                <a:effectLst/>
                <a:latin typeface="TwitterChirp"/>
              </a:rPr>
              <a:t> </a:t>
            </a:r>
          </a:p>
          <a:p>
            <a:pPr marL="285750" indent="-285750">
              <a:buFontTx/>
              <a:buChar char="-"/>
            </a:pPr>
            <a:r>
              <a:rPr lang="en-US" altLang="ja-JP" b="0" i="1" dirty="0">
                <a:solidFill>
                  <a:srgbClr val="0F1419"/>
                </a:solidFill>
                <a:effectLst/>
                <a:latin typeface="TwitterChirp"/>
              </a:rPr>
              <a:t>Northern Sea Route;</a:t>
            </a:r>
            <a:r>
              <a:rPr lang="en-US" altLang="ja-JP" b="0" i="0" dirty="0">
                <a:solidFill>
                  <a:srgbClr val="0F1419"/>
                </a:solidFill>
                <a:effectLst/>
                <a:latin typeface="TwitterChirp"/>
              </a:rPr>
              <a:t> </a:t>
            </a:r>
          </a:p>
          <a:p>
            <a:pPr marL="285750" indent="-285750">
              <a:buFontTx/>
              <a:buChar char="-"/>
            </a:pPr>
            <a:r>
              <a:rPr lang="en-US" altLang="ja-JP" b="0" i="1" dirty="0">
                <a:solidFill>
                  <a:srgbClr val="0F1419"/>
                </a:solidFill>
                <a:effectLst/>
                <a:latin typeface="TwitterChirp"/>
              </a:rPr>
              <a:t>The East-West transport corridor;</a:t>
            </a:r>
          </a:p>
          <a:p>
            <a:pPr marL="285750" indent="-285750">
              <a:buFontTx/>
              <a:buChar char="-"/>
            </a:pPr>
            <a:r>
              <a:rPr lang="en-US" altLang="ja-JP" b="0" i="1" dirty="0">
                <a:solidFill>
                  <a:srgbClr val="0F1419"/>
                </a:solidFill>
                <a:effectLst/>
                <a:latin typeface="TwitterChirp"/>
              </a:rPr>
              <a:t>Mongolia's Steppe Road initiative.</a:t>
            </a:r>
            <a:endParaRPr kumimoji="1" lang="ja-JP" altLang="en-US" dirty="0"/>
          </a:p>
        </p:txBody>
      </p:sp>
      <p:pic>
        <p:nvPicPr>
          <p:cNvPr id="9" name="図 8">
            <a:extLst>
              <a:ext uri="{FF2B5EF4-FFF2-40B4-BE49-F238E27FC236}">
                <a16:creationId xmlns:a16="http://schemas.microsoft.com/office/drawing/2014/main" id="{36EE8A93-4253-E804-5026-047AA09B2796}"/>
              </a:ext>
            </a:extLst>
          </p:cNvPr>
          <p:cNvPicPr>
            <a:picLocks noChangeAspect="1"/>
          </p:cNvPicPr>
          <p:nvPr/>
        </p:nvPicPr>
        <p:blipFill>
          <a:blip r:embed="rId3"/>
          <a:stretch>
            <a:fillRect/>
          </a:stretch>
        </p:blipFill>
        <p:spPr>
          <a:xfrm>
            <a:off x="10887075" y="5553075"/>
            <a:ext cx="1304925" cy="1304925"/>
          </a:xfrm>
          <a:prstGeom prst="rect">
            <a:avLst/>
          </a:prstGeom>
        </p:spPr>
      </p:pic>
    </p:spTree>
    <p:extLst>
      <p:ext uri="{BB962C8B-B14F-4D97-AF65-F5344CB8AC3E}">
        <p14:creationId xmlns:p14="http://schemas.microsoft.com/office/powerpoint/2010/main" val="2764506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4A437-11C8-EFB6-1924-D7AE8616CBD2}"/>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62AE12CF-F648-D42F-B8CD-6A36F9BE0165}"/>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050" name="Picture 2" descr="画像">
            <a:extLst>
              <a:ext uri="{FF2B5EF4-FFF2-40B4-BE49-F238E27FC236}">
                <a16:creationId xmlns:a16="http://schemas.microsoft.com/office/drawing/2014/main" id="{A7C979F4-9E03-E9EA-1D6E-43B5AA779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3" y="865473"/>
            <a:ext cx="4429965" cy="56154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画像">
            <a:extLst>
              <a:ext uri="{FF2B5EF4-FFF2-40B4-BE49-F238E27FC236}">
                <a16:creationId xmlns:a16="http://schemas.microsoft.com/office/drawing/2014/main" id="{7A49DA36-C0A3-5E37-19DD-4BD3DC88F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790" y="1207434"/>
            <a:ext cx="63055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4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AAF85-BFE3-7CD5-6CC0-8D5B030F63FD}"/>
            </a:ext>
          </a:extLst>
        </p:cNvPr>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1B8BEEE5-CA3C-1EE9-4B21-0362AD1A6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5829300" cy="6477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8F6155E1-DB4D-B2D9-8AEE-E51F205668BA}"/>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353596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D3E94-E4DA-BB14-9E29-6EE403D0B9DA}"/>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AC25C434-FE4F-DDDD-5D5D-FFE09AD75D27}"/>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1026" name="Picture 2">
            <a:extLst>
              <a:ext uri="{FF2B5EF4-FFF2-40B4-BE49-F238E27FC236}">
                <a16:creationId xmlns:a16="http://schemas.microsoft.com/office/drawing/2014/main" id="{E9972C2D-41B7-DCB2-E6C1-3D419A1A3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257300"/>
            <a:ext cx="6667500"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01C78DB-E15A-2701-53E2-F22F4CAC980C}"/>
              </a:ext>
            </a:extLst>
          </p:cNvPr>
          <p:cNvSpPr txBox="1"/>
          <p:nvPr/>
        </p:nvSpPr>
        <p:spPr>
          <a:xfrm>
            <a:off x="1015253" y="5600700"/>
            <a:ext cx="6100482" cy="923330"/>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ロシア、モンゴル、中国を結ぶ既存および提案中のインフラプロジェクト。 </a:t>
            </a:r>
            <a:r>
              <a:rPr lang="en-US" altLang="ja-JP" b="0" i="0" dirty="0">
                <a:effectLst/>
                <a:latin typeface="Meiryo" panose="020B0604030504040204" pitchFamily="50" charset="-128"/>
                <a:ea typeface="Meiryo" panose="020B0604030504040204" pitchFamily="50" charset="-128"/>
              </a:rPr>
              <a:t>- </a:t>
            </a:r>
            <a:r>
              <a:rPr lang="ja-JP" altLang="en-US" b="0" i="0" dirty="0">
                <a:effectLst/>
                <a:latin typeface="Meiryo" panose="020B0604030504040204" pitchFamily="50" charset="-128"/>
                <a:ea typeface="Meiryo" panose="020B0604030504040204" pitchFamily="50" charset="-128"/>
              </a:rPr>
              <a:t>スプートニク・インターナショナル、</a:t>
            </a:r>
            <a:r>
              <a:rPr lang="en-US" altLang="ja-JP" b="0" i="0" dirty="0">
                <a:effectLst/>
                <a:latin typeface="Meiryo" panose="020B0604030504040204" pitchFamily="50" charset="-128"/>
                <a:ea typeface="Meiryo" panose="020B0604030504040204" pitchFamily="50" charset="-128"/>
              </a:rPr>
              <a:t>1920</a:t>
            </a:r>
            <a:r>
              <a:rPr lang="ja-JP" altLang="en-US" b="0" i="0" dirty="0">
                <a:effectLst/>
                <a:latin typeface="Meiryo" panose="020B0604030504040204" pitchFamily="50" charset="-128"/>
                <a:ea typeface="Meiryo" panose="020B0604030504040204" pitchFamily="50" charset="-128"/>
              </a:rPr>
              <a:t>年、</a:t>
            </a:r>
            <a:r>
              <a:rPr lang="en-US" altLang="ja-JP" b="0" i="0" dirty="0">
                <a:effectLst/>
                <a:latin typeface="Meiryo" panose="020B0604030504040204" pitchFamily="50" charset="-128"/>
                <a:ea typeface="Meiryo" panose="020B0604030504040204" pitchFamily="50" charset="-128"/>
              </a:rPr>
              <a:t>2024</a:t>
            </a:r>
            <a:r>
              <a:rPr lang="ja-JP" altLang="en-US" b="0" i="0" dirty="0">
                <a:effectLst/>
                <a:latin typeface="Meiryo" panose="020B0604030504040204" pitchFamily="50" charset="-128"/>
                <a:ea typeface="Meiryo" panose="020B0604030504040204" pitchFamily="50" charset="-128"/>
              </a:rPr>
              <a:t>年</a:t>
            </a:r>
            <a:r>
              <a:rPr lang="en-US" altLang="ja-JP" b="0" i="0" dirty="0">
                <a:effectLst/>
                <a:latin typeface="Meiryo" panose="020B0604030504040204" pitchFamily="50" charset="-128"/>
                <a:ea typeface="Meiryo" panose="020B0604030504040204" pitchFamily="50" charset="-128"/>
              </a:rPr>
              <a:t>10</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30</a:t>
            </a:r>
            <a:r>
              <a:rPr lang="ja-JP" altLang="en-US" b="0" i="0" dirty="0">
                <a:effectLst/>
                <a:latin typeface="Meiryo" panose="020B0604030504040204" pitchFamily="50" charset="-128"/>
                <a:ea typeface="Meiryo" panose="020B0604030504040204" pitchFamily="50" charset="-128"/>
              </a:rPr>
              <a:t>日</a:t>
            </a:r>
            <a:endParaRPr lang="ja-JP" altLang="en-US" dirty="0"/>
          </a:p>
        </p:txBody>
      </p:sp>
      <p:sp>
        <p:nvSpPr>
          <p:cNvPr id="5" name="テキスト ボックス 4">
            <a:extLst>
              <a:ext uri="{FF2B5EF4-FFF2-40B4-BE49-F238E27FC236}">
                <a16:creationId xmlns:a16="http://schemas.microsoft.com/office/drawing/2014/main" id="{23B501F9-F216-7998-2CCB-C3560D23185C}"/>
              </a:ext>
            </a:extLst>
          </p:cNvPr>
          <p:cNvSpPr txBox="1"/>
          <p:nvPr/>
        </p:nvSpPr>
        <p:spPr>
          <a:xfrm>
            <a:off x="493058" y="1559929"/>
            <a:ext cx="11698941" cy="2031325"/>
          </a:xfrm>
          <a:prstGeom prst="rect">
            <a:avLst/>
          </a:prstGeom>
          <a:noFill/>
        </p:spPr>
        <p:txBody>
          <a:bodyPr wrap="square">
            <a:spAutoFit/>
          </a:bodyPr>
          <a:lstStyle/>
          <a:p>
            <a:r>
              <a:rPr lang="en-US" altLang="ja-JP" b="0" i="0" dirty="0">
                <a:effectLst/>
                <a:latin typeface="BIZ UDPゴシック" panose="020B0400000000000000" pitchFamily="50" charset="-128"/>
                <a:ea typeface="BIZ UDPゴシック" panose="020B0400000000000000" pitchFamily="50" charset="-128"/>
              </a:rPr>
              <a:t>2014</a:t>
            </a:r>
            <a:r>
              <a:rPr lang="ja-JP" altLang="en-US" b="0" i="0" dirty="0">
                <a:effectLst/>
                <a:latin typeface="BIZ UDPゴシック" panose="020B0400000000000000" pitchFamily="50" charset="-128"/>
                <a:ea typeface="BIZ UDPゴシック" panose="020B0400000000000000" pitchFamily="50" charset="-128"/>
              </a:rPr>
              <a:t>年に構想されたモンゴルのステップロード構想には、ロシアと中国を結ぶ全長</a:t>
            </a:r>
            <a:r>
              <a:rPr lang="en-US" altLang="ja-JP" b="0" i="0" dirty="0">
                <a:effectLst/>
                <a:latin typeface="BIZ UDPゴシック" panose="020B0400000000000000" pitchFamily="50" charset="-128"/>
                <a:ea typeface="BIZ UDPゴシック" panose="020B0400000000000000" pitchFamily="50" charset="-128"/>
              </a:rPr>
              <a:t>997</a:t>
            </a:r>
            <a:r>
              <a:rPr lang="ja-JP" altLang="en-US" b="0" i="0" dirty="0">
                <a:effectLst/>
                <a:latin typeface="BIZ UDPゴシック" panose="020B0400000000000000" pitchFamily="50" charset="-128"/>
                <a:ea typeface="BIZ UDPゴシック" panose="020B0400000000000000" pitchFamily="50" charset="-128"/>
              </a:rPr>
              <a:t>キロの国境を越えた高速道路が含まれる。また、北部のスフバートルからザミン・ウードまでの既存のトランスモンゴル鉄道の延伸も前提としている。</a:t>
            </a:r>
            <a:br>
              <a:rPr lang="ja-JP" altLang="en-US" dirty="0">
                <a:latin typeface="BIZ UDPゴシック" panose="020B0400000000000000" pitchFamily="50" charset="-128"/>
                <a:ea typeface="BIZ UDPゴシック" panose="020B0400000000000000" pitchFamily="50" charset="-128"/>
              </a:rPr>
            </a:br>
            <a:br>
              <a:rPr lang="ja-JP" altLang="en-US" dirty="0">
                <a:latin typeface="BIZ UDPゴシック" panose="020B0400000000000000" pitchFamily="50" charset="-128"/>
                <a:ea typeface="BIZ UDPゴシック" panose="020B0400000000000000" pitchFamily="50" charset="-128"/>
              </a:rPr>
            </a:br>
            <a:r>
              <a:rPr lang="ja-JP" altLang="en-US" b="0" i="0" dirty="0">
                <a:effectLst/>
                <a:latin typeface="BIZ UDPゴシック" panose="020B0400000000000000" pitchFamily="50" charset="-128"/>
                <a:ea typeface="BIZ UDPゴシック" panose="020B0400000000000000" pitchFamily="50" charset="-128"/>
              </a:rPr>
              <a:t>　ロシアのウラジミール・プーチン大統領は昨年</a:t>
            </a:r>
            <a:r>
              <a:rPr lang="en-US" altLang="ja-JP" b="0" i="0" dirty="0">
                <a:effectLst/>
                <a:latin typeface="BIZ UDPゴシック" panose="020B0400000000000000" pitchFamily="50" charset="-128"/>
                <a:ea typeface="BIZ UDPゴシック" panose="020B0400000000000000" pitchFamily="50" charset="-128"/>
              </a:rPr>
              <a:t>10</a:t>
            </a:r>
            <a:r>
              <a:rPr lang="ja-JP" altLang="en-US" b="0" i="0" dirty="0">
                <a:effectLst/>
                <a:latin typeface="BIZ UDPゴシック" panose="020B0400000000000000" pitchFamily="50" charset="-128"/>
                <a:ea typeface="BIZ UDPゴシック" panose="020B0400000000000000" pitchFamily="50" charset="-128"/>
              </a:rPr>
              <a:t>月、モンゴルと中国西部を通る中央ユーラシア輸送回廊の形成に関する提案を策定するよう政府に指示した。ロシア・モンゴル・中国ルートは、ウラン・ウデ付近でロシアを出てモンゴルを横断し、北京で終わるトランスシベリア鉄道の支線であるトランスモンゴル鉄道の形ですでに確立されている。</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6879C81-0EA7-5B39-05B7-B615C6D335F5}"/>
              </a:ext>
            </a:extLst>
          </p:cNvPr>
          <p:cNvSpPr txBox="1"/>
          <p:nvPr/>
        </p:nvSpPr>
        <p:spPr>
          <a:xfrm>
            <a:off x="2254624" y="550284"/>
            <a:ext cx="6122894" cy="923330"/>
          </a:xfrm>
          <a:prstGeom prst="rect">
            <a:avLst/>
          </a:prstGeom>
          <a:noFill/>
        </p:spPr>
        <p:txBody>
          <a:bodyPr wrap="square">
            <a:spAutoFit/>
          </a:bodyPr>
          <a:lstStyle/>
          <a:p>
            <a:r>
              <a:rPr lang="en-US" altLang="ja-JP" dirty="0"/>
              <a:t>https://sputnikglobe.com/20241030/brics-boosts-trade-explore-new-routes--transport-corridors-shaping-future-1120727768.html</a:t>
            </a:r>
            <a:endParaRPr lang="ja-JP" altLang="en-US" dirty="0"/>
          </a:p>
        </p:txBody>
      </p:sp>
    </p:spTree>
    <p:extLst>
      <p:ext uri="{BB962C8B-B14F-4D97-AF65-F5344CB8AC3E}">
        <p14:creationId xmlns:p14="http://schemas.microsoft.com/office/powerpoint/2010/main" val="309992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1B3F8-7D86-C06F-3BE5-E51C49F615FE}"/>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364A0B3C-F948-795A-6F08-1E3A246D8AC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050" name="Picture 2">
            <a:extLst>
              <a:ext uri="{FF2B5EF4-FFF2-40B4-BE49-F238E27FC236}">
                <a16:creationId xmlns:a16="http://schemas.microsoft.com/office/drawing/2014/main" id="{56CBDA56-5753-DB77-5E21-A639AB623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959" y="3037256"/>
            <a:ext cx="5044813"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E83A33-0A34-3E84-D242-EAFF93C0AADA}"/>
              </a:ext>
            </a:extLst>
          </p:cNvPr>
          <p:cNvSpPr txBox="1"/>
          <p:nvPr/>
        </p:nvSpPr>
        <p:spPr>
          <a:xfrm>
            <a:off x="3950297" y="6304331"/>
            <a:ext cx="6100482" cy="646331"/>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国際南北回廊地図のスクリーンショット。 </a:t>
            </a:r>
            <a:r>
              <a:rPr lang="en-US" altLang="ja-JP" b="0" i="0" dirty="0">
                <a:effectLst/>
                <a:latin typeface="Meiryo" panose="020B0604030504040204" pitchFamily="50" charset="-128"/>
                <a:ea typeface="Meiryo" panose="020B0604030504040204" pitchFamily="50" charset="-128"/>
              </a:rPr>
              <a:t>- </a:t>
            </a:r>
            <a:r>
              <a:rPr lang="ja-JP" altLang="en-US" b="0" i="0" dirty="0">
                <a:effectLst/>
                <a:latin typeface="Meiryo" panose="020B0604030504040204" pitchFamily="50" charset="-128"/>
                <a:ea typeface="Meiryo" panose="020B0604030504040204" pitchFamily="50" charset="-128"/>
              </a:rPr>
              <a:t>スプートニク・インターナショナル、</a:t>
            </a:r>
            <a:r>
              <a:rPr lang="en-US" altLang="ja-JP" b="0" i="0" dirty="0">
                <a:effectLst/>
                <a:latin typeface="Meiryo" panose="020B0604030504040204" pitchFamily="50" charset="-128"/>
                <a:ea typeface="Meiryo" panose="020B0604030504040204" pitchFamily="50" charset="-128"/>
              </a:rPr>
              <a:t>2024</a:t>
            </a:r>
            <a:r>
              <a:rPr lang="ja-JP" altLang="en-US" b="0" i="0" dirty="0">
                <a:effectLst/>
                <a:latin typeface="Meiryo" panose="020B0604030504040204" pitchFamily="50" charset="-128"/>
                <a:ea typeface="Meiryo" panose="020B0604030504040204" pitchFamily="50" charset="-128"/>
              </a:rPr>
              <a:t>年</a:t>
            </a:r>
            <a:r>
              <a:rPr lang="en-US" altLang="ja-JP" b="0" i="0" dirty="0">
                <a:effectLst/>
                <a:latin typeface="Meiryo" panose="020B0604030504040204" pitchFamily="50" charset="-128"/>
                <a:ea typeface="Meiryo" panose="020B0604030504040204" pitchFamily="50" charset="-128"/>
              </a:rPr>
              <a:t>10</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30</a:t>
            </a:r>
            <a:r>
              <a:rPr lang="ja-JP" altLang="en-US" b="0" i="0" dirty="0">
                <a:effectLst/>
                <a:latin typeface="Meiryo" panose="020B0604030504040204" pitchFamily="50" charset="-128"/>
                <a:ea typeface="Meiryo" panose="020B0604030504040204" pitchFamily="50" charset="-128"/>
              </a:rPr>
              <a:t>日</a:t>
            </a:r>
            <a:endParaRPr lang="ja-JP" altLang="en-US" dirty="0"/>
          </a:p>
        </p:txBody>
      </p:sp>
      <p:sp>
        <p:nvSpPr>
          <p:cNvPr id="7" name="テキスト ボックス 6">
            <a:extLst>
              <a:ext uri="{FF2B5EF4-FFF2-40B4-BE49-F238E27FC236}">
                <a16:creationId xmlns:a16="http://schemas.microsoft.com/office/drawing/2014/main" id="{DE794967-74EF-E511-C18F-974CEB3B58B9}"/>
              </a:ext>
            </a:extLst>
          </p:cNvPr>
          <p:cNvSpPr txBox="1"/>
          <p:nvPr/>
        </p:nvSpPr>
        <p:spPr>
          <a:xfrm>
            <a:off x="0" y="728932"/>
            <a:ext cx="12084424" cy="2308324"/>
          </a:xfrm>
          <a:prstGeom prst="rect">
            <a:avLst/>
          </a:prstGeom>
          <a:noFill/>
        </p:spPr>
        <p:txBody>
          <a:bodyPr wrap="square">
            <a:spAutoFit/>
          </a:bodyPr>
          <a:lstStyle/>
          <a:p>
            <a:r>
              <a:rPr lang="ja-JP" altLang="en-US" sz="1600" b="0" i="0" dirty="0">
                <a:effectLst/>
                <a:latin typeface="Meiryo" panose="020B0604030504040204" pitchFamily="50" charset="-128"/>
                <a:ea typeface="Meiryo" panose="020B0604030504040204" pitchFamily="50" charset="-128"/>
              </a:rPr>
              <a:t>国際南北輸送回廊</a:t>
            </a:r>
            <a:r>
              <a:rPr lang="en-US" altLang="ja-JP" sz="1600" b="0" i="0" dirty="0">
                <a:effectLst/>
                <a:latin typeface="Meiryo" panose="020B0604030504040204" pitchFamily="50" charset="-128"/>
                <a:ea typeface="Meiryo" panose="020B0604030504040204" pitchFamily="50" charset="-128"/>
              </a:rPr>
              <a:t>(INSTC) </a:t>
            </a:r>
            <a:r>
              <a:rPr lang="ja-JP" altLang="en-US" sz="1600" b="0" i="0" dirty="0">
                <a:effectLst/>
                <a:latin typeface="Meiryo" panose="020B0604030504040204" pitchFamily="50" charset="-128"/>
                <a:ea typeface="Meiryo" panose="020B0604030504040204" pitchFamily="50" charset="-128"/>
              </a:rPr>
              <a:t>は、ユーラシア輸送ネットワークの重要な要素です。コストと時間の効率性に優れた複合輸送 </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船舶、鉄道、道路</a:t>
            </a:r>
            <a:r>
              <a:rPr lang="en-US" altLang="ja-JP" sz="1600" b="0" i="0" dirty="0">
                <a:effectLst/>
                <a:latin typeface="Meiryo" panose="020B0604030504040204" pitchFamily="50" charset="-128"/>
                <a:ea typeface="Meiryo" panose="020B0604030504040204" pitchFamily="50" charset="-128"/>
              </a:rPr>
              <a:t>) </a:t>
            </a:r>
            <a:r>
              <a:rPr lang="ja-JP" altLang="en-US" sz="1600" b="0" i="0" dirty="0">
                <a:effectLst/>
                <a:latin typeface="Meiryo" panose="020B0604030504040204" pitchFamily="50" charset="-128"/>
                <a:ea typeface="Meiryo" panose="020B0604030504040204" pitchFamily="50" charset="-128"/>
              </a:rPr>
              <a:t>ルートは約 </a:t>
            </a:r>
            <a:r>
              <a:rPr lang="en-US" altLang="ja-JP" sz="1600" b="0" i="0" dirty="0">
                <a:effectLst/>
                <a:latin typeface="Meiryo" panose="020B0604030504040204" pitchFamily="50" charset="-128"/>
                <a:ea typeface="Meiryo" panose="020B0604030504040204" pitchFamily="50" charset="-128"/>
              </a:rPr>
              <a:t>7,200 km </a:t>
            </a:r>
            <a:r>
              <a:rPr lang="ja-JP" altLang="en-US" sz="1600" b="0" i="0" dirty="0">
                <a:effectLst/>
                <a:latin typeface="Meiryo" panose="020B0604030504040204" pitchFamily="50" charset="-128"/>
                <a:ea typeface="Meiryo" panose="020B0604030504040204" pitchFamily="50" charset="-128"/>
              </a:rPr>
              <a:t>の長さで、バルト海と北極海にあるロシアの港とペルシャ湾とインド洋沿岸の港を結ぶ。</a:t>
            </a:r>
            <a:br>
              <a:rPr lang="ja-JP" altLang="en-US" sz="1600" dirty="0"/>
            </a:br>
            <a:br>
              <a:rPr lang="ja-JP" altLang="en-US" sz="1600" dirty="0"/>
            </a:br>
            <a:r>
              <a:rPr lang="ja-JP" altLang="en-US" sz="1600" b="0" i="0" dirty="0">
                <a:effectLst/>
                <a:latin typeface="Meiryo" panose="020B0604030504040204" pitchFamily="50" charset="-128"/>
                <a:ea typeface="Meiryo" panose="020B0604030504040204" pitchFamily="50" charset="-128"/>
              </a:rPr>
              <a:t>　これは</a:t>
            </a:r>
            <a:r>
              <a:rPr lang="en-US" altLang="ja-JP" sz="1600" b="0" i="0" dirty="0">
                <a:effectLst/>
                <a:latin typeface="Meiryo" panose="020B0604030504040204" pitchFamily="50" charset="-128"/>
                <a:ea typeface="Meiryo" panose="020B0604030504040204" pitchFamily="50" charset="-128"/>
              </a:rPr>
              <a:t>2000</a:t>
            </a:r>
            <a:r>
              <a:rPr lang="ja-JP" altLang="en-US" sz="1600" b="0" i="0" dirty="0">
                <a:effectLst/>
                <a:latin typeface="Meiryo" panose="020B0604030504040204" pitchFamily="50" charset="-128"/>
                <a:ea typeface="Meiryo" panose="020B0604030504040204" pitchFamily="50" charset="-128"/>
              </a:rPr>
              <a:t>年</a:t>
            </a:r>
            <a:r>
              <a:rPr lang="en-US" altLang="ja-JP" sz="1600" b="0" i="0" dirty="0">
                <a:effectLst/>
                <a:latin typeface="Meiryo" panose="020B0604030504040204" pitchFamily="50" charset="-128"/>
                <a:ea typeface="Meiryo" panose="020B0604030504040204" pitchFamily="50" charset="-128"/>
              </a:rPr>
              <a:t>9</a:t>
            </a:r>
            <a:r>
              <a:rPr lang="ja-JP" altLang="en-US" sz="1600" b="0" i="0" dirty="0">
                <a:effectLst/>
                <a:latin typeface="Meiryo" panose="020B0604030504040204" pitchFamily="50" charset="-128"/>
                <a:ea typeface="Meiryo" panose="020B0604030504040204" pitchFamily="50" charset="-128"/>
              </a:rPr>
              <a:t>月にロシア、イラン、インドによって開始され、後にアルメニア、アゼルバイジャン、カザフスタン、キルギスタン、タジキスタン、トルコ、ウクライナ、ベラルーシ、オマーン、シリア、ブルガリア（オブザーバー加盟国）が参加した。</a:t>
            </a:r>
            <a:br>
              <a:rPr lang="ja-JP" altLang="en-US" sz="1600" dirty="0"/>
            </a:br>
            <a:br>
              <a:rPr lang="ja-JP" altLang="en-US" sz="1600" dirty="0"/>
            </a:br>
            <a:r>
              <a:rPr lang="en-US" altLang="ja-JP" sz="1600" b="0" i="0" dirty="0">
                <a:effectLst/>
                <a:latin typeface="Meiryo" panose="020B0604030504040204" pitchFamily="50" charset="-128"/>
                <a:ea typeface="Meiryo" panose="020B0604030504040204" pitchFamily="50" charset="-128"/>
              </a:rPr>
              <a:t>I</a:t>
            </a:r>
            <a:r>
              <a:rPr lang="ja-JP" altLang="en-US" sz="1600" b="0" i="0" dirty="0">
                <a:effectLst/>
                <a:latin typeface="Meiryo" panose="020B0604030504040204" pitchFamily="50" charset="-128"/>
                <a:ea typeface="Meiryo" panose="020B0604030504040204" pitchFamily="50" charset="-128"/>
              </a:rPr>
              <a:t>　</a:t>
            </a:r>
            <a:r>
              <a:rPr lang="en-US" altLang="ja-JP" sz="1600" b="0" i="0" dirty="0">
                <a:effectLst/>
                <a:latin typeface="Meiryo" panose="020B0604030504040204" pitchFamily="50" charset="-128"/>
                <a:ea typeface="Meiryo" panose="020B0604030504040204" pitchFamily="50" charset="-128"/>
              </a:rPr>
              <a:t>NSTC </a:t>
            </a:r>
            <a:r>
              <a:rPr lang="ja-JP" altLang="en-US" sz="1600" b="0" i="0" dirty="0">
                <a:effectLst/>
                <a:latin typeface="Meiryo" panose="020B0604030504040204" pitchFamily="50" charset="-128"/>
                <a:ea typeface="Meiryo" panose="020B0604030504040204" pitchFamily="50" charset="-128"/>
              </a:rPr>
              <a:t>には、西ルート </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ロシア、アゼルバイジャン、イラン</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、中央ルートまたはトランスカスピ海ルート </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ロシアのアストラハン港とマハチカラ港経由</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、東ルート </a:t>
            </a:r>
            <a:r>
              <a:rPr lang="en-US" altLang="ja-JP" sz="1600" b="0" i="0" dirty="0">
                <a:effectLst/>
                <a:latin typeface="Meiryo" panose="020B0604030504040204" pitchFamily="50" charset="-128"/>
                <a:ea typeface="Meiryo" panose="020B0604030504040204" pitchFamily="50" charset="-128"/>
              </a:rPr>
              <a:t>(</a:t>
            </a:r>
            <a:r>
              <a:rPr lang="ja-JP" altLang="en-US" sz="1600" b="0" i="0" dirty="0">
                <a:effectLst/>
                <a:latin typeface="Meiryo" panose="020B0604030504040204" pitchFamily="50" charset="-128"/>
                <a:ea typeface="Meiryo" panose="020B0604030504040204" pitchFamily="50" charset="-128"/>
              </a:rPr>
              <a:t>ロシア、カザフスタン、トルクメニスタン、イラン直結の鉄道</a:t>
            </a:r>
            <a:r>
              <a:rPr lang="en-US" altLang="ja-JP" sz="1600" b="0" i="0" dirty="0">
                <a:effectLst/>
                <a:latin typeface="Meiryo" panose="020B0604030504040204" pitchFamily="50" charset="-128"/>
                <a:ea typeface="Meiryo" panose="020B0604030504040204" pitchFamily="50" charset="-128"/>
              </a:rPr>
              <a:t>) </a:t>
            </a:r>
            <a:r>
              <a:rPr lang="ja-JP" altLang="en-US" sz="1600" b="0" i="0" dirty="0">
                <a:effectLst/>
                <a:latin typeface="Meiryo" panose="020B0604030504040204" pitchFamily="50" charset="-128"/>
                <a:ea typeface="Meiryo" panose="020B0604030504040204" pitchFamily="50" charset="-128"/>
              </a:rPr>
              <a:t>の </a:t>
            </a:r>
            <a:r>
              <a:rPr lang="en-US" altLang="ja-JP" sz="1600" b="0" i="0" dirty="0">
                <a:effectLst/>
                <a:latin typeface="Meiryo" panose="020B0604030504040204" pitchFamily="50" charset="-128"/>
                <a:ea typeface="Meiryo" panose="020B0604030504040204" pitchFamily="50" charset="-128"/>
              </a:rPr>
              <a:t>3 </a:t>
            </a:r>
            <a:r>
              <a:rPr lang="ja-JP" altLang="en-US" sz="1600" b="0" i="0" dirty="0">
                <a:effectLst/>
                <a:latin typeface="Meiryo" panose="020B0604030504040204" pitchFamily="50" charset="-128"/>
                <a:ea typeface="Meiryo" panose="020B0604030504040204" pitchFamily="50" charset="-128"/>
              </a:rPr>
              <a:t>つの主要ルートがある。貨物の輸送時間は</a:t>
            </a:r>
            <a:r>
              <a:rPr lang="en-US" altLang="ja-JP" sz="1600" b="0" i="0" dirty="0">
                <a:effectLst/>
                <a:latin typeface="Meiryo" panose="020B0604030504040204" pitchFamily="50" charset="-128"/>
                <a:ea typeface="Meiryo" panose="020B0604030504040204" pitchFamily="50" charset="-128"/>
              </a:rPr>
              <a:t>15</a:t>
            </a:r>
            <a:r>
              <a:rPr lang="ja-JP" altLang="en-US" sz="1600" b="0" i="0" dirty="0">
                <a:effectLst/>
                <a:latin typeface="Meiryo" panose="020B0604030504040204" pitchFamily="50" charset="-128"/>
                <a:ea typeface="Meiryo" panose="020B0604030504040204" pitchFamily="50" charset="-128"/>
              </a:rPr>
              <a:t>～</a:t>
            </a:r>
            <a:r>
              <a:rPr lang="en-US" altLang="ja-JP" sz="1600" b="0" i="0" dirty="0">
                <a:effectLst/>
                <a:latin typeface="Meiryo" panose="020B0604030504040204" pitchFamily="50" charset="-128"/>
                <a:ea typeface="Meiryo" panose="020B0604030504040204" pitchFamily="50" charset="-128"/>
              </a:rPr>
              <a:t>24</a:t>
            </a:r>
            <a:r>
              <a:rPr lang="ja-JP" altLang="en-US" sz="1600" b="0" i="0" dirty="0">
                <a:effectLst/>
                <a:latin typeface="Meiryo" panose="020B0604030504040204" pitchFamily="50" charset="-128"/>
                <a:ea typeface="Meiryo" panose="020B0604030504040204" pitchFamily="50" charset="-128"/>
              </a:rPr>
              <a:t>日で、スエズ運河ルートの</a:t>
            </a:r>
            <a:r>
              <a:rPr lang="en-US" altLang="ja-JP" sz="1600" b="0" i="0" dirty="0">
                <a:effectLst/>
                <a:latin typeface="Meiryo" panose="020B0604030504040204" pitchFamily="50" charset="-128"/>
                <a:ea typeface="Meiryo" panose="020B0604030504040204" pitchFamily="50" charset="-128"/>
              </a:rPr>
              <a:t>45 </a:t>
            </a:r>
            <a:r>
              <a:rPr lang="ja-JP" altLang="en-US" sz="1600" b="0" i="0" dirty="0">
                <a:effectLst/>
                <a:latin typeface="Meiryo" panose="020B0604030504040204" pitchFamily="50" charset="-128"/>
                <a:ea typeface="Meiryo" panose="020B0604030504040204" pitchFamily="50" charset="-128"/>
              </a:rPr>
              <a:t>～ </a:t>
            </a:r>
            <a:r>
              <a:rPr lang="en-US" altLang="ja-JP" sz="1600" b="0" i="0" dirty="0">
                <a:effectLst/>
                <a:latin typeface="Meiryo" panose="020B0604030504040204" pitchFamily="50" charset="-128"/>
                <a:ea typeface="Meiryo" panose="020B0604030504040204" pitchFamily="50" charset="-128"/>
              </a:rPr>
              <a:t>60</a:t>
            </a:r>
            <a:r>
              <a:rPr lang="ja-JP" altLang="en-US" sz="1600" b="0" i="0" dirty="0">
                <a:effectLst/>
                <a:latin typeface="Meiryo" panose="020B0604030504040204" pitchFamily="50" charset="-128"/>
                <a:ea typeface="Meiryo" panose="020B0604030504040204" pitchFamily="50" charset="-128"/>
              </a:rPr>
              <a:t>日と比べて短くなっている。</a:t>
            </a:r>
            <a:endParaRPr lang="ja-JP" altLang="en-US" sz="1600" dirty="0"/>
          </a:p>
        </p:txBody>
      </p:sp>
      <p:sp>
        <p:nvSpPr>
          <p:cNvPr id="9" name="テキスト ボックス 8">
            <a:extLst>
              <a:ext uri="{FF2B5EF4-FFF2-40B4-BE49-F238E27FC236}">
                <a16:creationId xmlns:a16="http://schemas.microsoft.com/office/drawing/2014/main" id="{34E92B26-C6B8-B978-57D7-D37AA48A85AC}"/>
              </a:ext>
            </a:extLst>
          </p:cNvPr>
          <p:cNvSpPr txBox="1"/>
          <p:nvPr/>
        </p:nvSpPr>
        <p:spPr>
          <a:xfrm>
            <a:off x="522194" y="3820745"/>
            <a:ext cx="6154270" cy="923330"/>
          </a:xfrm>
          <a:prstGeom prst="rect">
            <a:avLst/>
          </a:prstGeom>
          <a:noFill/>
        </p:spPr>
        <p:txBody>
          <a:bodyPr wrap="square">
            <a:spAutoFit/>
          </a:bodyPr>
          <a:lstStyle/>
          <a:p>
            <a:r>
              <a:rPr lang="en-US" altLang="ja-JP" dirty="0"/>
              <a:t>https://sputnikglobe.com/20241030/brics-boosts-trade-explore-new-routes--transport-corridors-shaping-future-1120727768.html</a:t>
            </a:r>
            <a:endParaRPr lang="ja-JP" altLang="en-US" dirty="0"/>
          </a:p>
        </p:txBody>
      </p:sp>
    </p:spTree>
    <p:extLst>
      <p:ext uri="{BB962C8B-B14F-4D97-AF65-F5344CB8AC3E}">
        <p14:creationId xmlns:p14="http://schemas.microsoft.com/office/powerpoint/2010/main" val="89036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48557-0959-7E9B-BEFD-F48AECFCBF3E}"/>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393911B5-0476-47DB-43E1-C7183B0D55B1}"/>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「グルジアの夢」勝利＠</a:t>
            </a:r>
            <a:r>
              <a:rPr lang="en-US" altLang="ja-JP" sz="2400" b="1" dirty="0">
                <a:latin typeface="BIZ UDPゴシック" panose="020B0400000000000000" pitchFamily="50" charset="-128"/>
                <a:ea typeface="BIZ UDPゴシック" panose="020B0400000000000000" pitchFamily="50" charset="-128"/>
              </a:rPr>
              <a:t>2024</a:t>
            </a:r>
            <a:r>
              <a:rPr lang="ja-JP" altLang="en-US" sz="2400" b="1" dirty="0">
                <a:latin typeface="BIZ UDPゴシック" panose="020B0400000000000000" pitchFamily="50" charset="-128"/>
                <a:ea typeface="BIZ UDPゴシック" panose="020B0400000000000000" pitchFamily="50" charset="-128"/>
              </a:rPr>
              <a:t>年</a:t>
            </a:r>
            <a:r>
              <a:rPr lang="en-US" altLang="ja-JP" sz="2400" b="1" dirty="0">
                <a:latin typeface="BIZ UDPゴシック" panose="020B0400000000000000" pitchFamily="50" charset="-128"/>
                <a:ea typeface="BIZ UDPゴシック" panose="020B0400000000000000" pitchFamily="50" charset="-128"/>
              </a:rPr>
              <a:t>11</a:t>
            </a:r>
            <a:r>
              <a:rPr lang="ja-JP" altLang="en-US" sz="2400" b="1" dirty="0">
                <a:latin typeface="BIZ UDPゴシック" panose="020B0400000000000000" pitchFamily="50" charset="-128"/>
                <a:ea typeface="BIZ UDPゴシック" panose="020B0400000000000000" pitchFamily="50" charset="-128"/>
              </a:rPr>
              <a:t>月</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2CCA75A1-C117-2B53-9689-876F610C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30" y="499830"/>
            <a:ext cx="11259671" cy="6327238"/>
          </a:xfrm>
          <a:prstGeom prst="rect">
            <a:avLst/>
          </a:prstGeom>
        </p:spPr>
      </p:pic>
    </p:spTree>
    <p:extLst>
      <p:ext uri="{BB962C8B-B14F-4D97-AF65-F5344CB8AC3E}">
        <p14:creationId xmlns:p14="http://schemas.microsoft.com/office/powerpoint/2010/main" val="374182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2" name="四角形: 角を丸くする 1">
            <a:extLst>
              <a:ext uri="{FF2B5EF4-FFF2-40B4-BE49-F238E27FC236}">
                <a16:creationId xmlns:a16="http://schemas.microsoft.com/office/drawing/2014/main" id="{F352FB83-8AD4-C1B6-AE66-0A6779029633}"/>
              </a:ext>
            </a:extLst>
          </p:cNvPr>
          <p:cNvSpPr/>
          <p:nvPr/>
        </p:nvSpPr>
        <p:spPr>
          <a:xfrm>
            <a:off x="1304925" y="4076979"/>
            <a:ext cx="9582150" cy="715508"/>
          </a:xfrm>
          <a:prstGeom prst="roundRect">
            <a:avLst/>
          </a:prstGeom>
          <a:solidFill>
            <a:schemeClr val="accent5">
              <a:lumMod val="75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dirty="0">
                <a:latin typeface="BIZ UDPゴシック" panose="020B0400000000000000" pitchFamily="50" charset="-128"/>
                <a:ea typeface="BIZ UDPゴシック" panose="020B0400000000000000" pitchFamily="50" charset="-128"/>
              </a:rPr>
              <a:t>インド＝重慶輸送回廊</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CDA4A318-7DD1-7A24-5C41-63E90C73B402}"/>
              </a:ext>
            </a:extLst>
          </p:cNvPr>
          <p:cNvSpPr/>
          <p:nvPr/>
        </p:nvSpPr>
        <p:spPr>
          <a:xfrm>
            <a:off x="1304925" y="1318984"/>
            <a:ext cx="9582150" cy="715508"/>
          </a:xfrm>
          <a:prstGeom prst="roundRect">
            <a:avLst/>
          </a:prstGeom>
          <a:solidFill>
            <a:srgbClr val="C00000"/>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はじめに</a:t>
            </a:r>
          </a:p>
        </p:txBody>
      </p:sp>
      <p:sp>
        <p:nvSpPr>
          <p:cNvPr id="12" name="四角形: 角を丸くする 11">
            <a:extLst>
              <a:ext uri="{FF2B5EF4-FFF2-40B4-BE49-F238E27FC236}">
                <a16:creationId xmlns:a16="http://schemas.microsoft.com/office/drawing/2014/main" id="{CE43F072-9A11-C367-B28C-721CD30E6612}"/>
              </a:ext>
            </a:extLst>
          </p:cNvPr>
          <p:cNvSpPr/>
          <p:nvPr/>
        </p:nvSpPr>
        <p:spPr>
          <a:xfrm>
            <a:off x="1304925" y="2209553"/>
            <a:ext cx="9582150" cy="715508"/>
          </a:xfrm>
          <a:prstGeom prst="roundRect">
            <a:avLst/>
          </a:prstGeom>
          <a:solidFill>
            <a:schemeClr val="accent4">
              <a:lumMod val="5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チョークポイント</a:t>
            </a:r>
          </a:p>
        </p:txBody>
      </p:sp>
      <p:sp>
        <p:nvSpPr>
          <p:cNvPr id="14" name="四角形: 角を丸くする 13">
            <a:extLst>
              <a:ext uri="{FF2B5EF4-FFF2-40B4-BE49-F238E27FC236}">
                <a16:creationId xmlns:a16="http://schemas.microsoft.com/office/drawing/2014/main" id="{5619635C-A20C-0BDD-1FF5-C0B8042F0D8B}"/>
              </a:ext>
            </a:extLst>
          </p:cNvPr>
          <p:cNvSpPr/>
          <p:nvPr/>
        </p:nvSpPr>
        <p:spPr>
          <a:xfrm>
            <a:off x="1304925" y="3139647"/>
            <a:ext cx="9582150" cy="715508"/>
          </a:xfrm>
          <a:prstGeom prst="roundRect">
            <a:avLst/>
          </a:prstGeom>
          <a:solidFill>
            <a:schemeClr val="accent2">
              <a:lumMod val="60000"/>
              <a:lumOff val="4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BIZ UDPゴシック" panose="020B0400000000000000" pitchFamily="50" charset="-128"/>
                <a:ea typeface="BIZ UDPゴシック" panose="020B0400000000000000" pitchFamily="50" charset="-128"/>
              </a:rPr>
              <a:t>コーカサス</a:t>
            </a:r>
          </a:p>
        </p:txBody>
      </p:sp>
      <p:sp>
        <p:nvSpPr>
          <p:cNvPr id="24" name="四角形: 角を丸くする 23">
            <a:extLst>
              <a:ext uri="{FF2B5EF4-FFF2-40B4-BE49-F238E27FC236}">
                <a16:creationId xmlns:a16="http://schemas.microsoft.com/office/drawing/2014/main" id="{A0C453C8-CBAB-1130-9CB4-5F8BB7ED6D44}"/>
              </a:ext>
            </a:extLst>
          </p:cNvPr>
          <p:cNvSpPr/>
          <p:nvPr/>
        </p:nvSpPr>
        <p:spPr>
          <a:xfrm>
            <a:off x="1304925" y="5040456"/>
            <a:ext cx="8960304" cy="715508"/>
          </a:xfrm>
          <a:prstGeom prst="roundRect">
            <a:avLst/>
          </a:prstGeom>
          <a:solidFill>
            <a:schemeClr val="bg1">
              <a:lumMod val="85000"/>
            </a:schemeClr>
          </a:solid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3200" b="1" dirty="0">
              <a:solidFill>
                <a:schemeClr val="tx1"/>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2A9BD8D3-9188-10B8-D06C-DAC4C25D0A7C}"/>
              </a:ext>
            </a:extLst>
          </p:cNvPr>
          <p:cNvPicPr>
            <a:picLocks noChangeAspect="1"/>
          </p:cNvPicPr>
          <p:nvPr/>
        </p:nvPicPr>
        <p:blipFill>
          <a:blip r:embed="rId3"/>
          <a:stretch>
            <a:fillRect/>
          </a:stretch>
        </p:blipFill>
        <p:spPr>
          <a:xfrm>
            <a:off x="10426881" y="5472965"/>
            <a:ext cx="1651907" cy="1379342"/>
          </a:xfrm>
          <a:prstGeom prst="rect">
            <a:avLst/>
          </a:prstGeom>
        </p:spPr>
      </p:pic>
    </p:spTree>
    <p:extLst>
      <p:ext uri="{BB962C8B-B14F-4D97-AF65-F5344CB8AC3E}">
        <p14:creationId xmlns:p14="http://schemas.microsoft.com/office/powerpoint/2010/main" val="117831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ADF1B-E472-A813-FC26-3505840F073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2D0C343A-FFD9-734F-1AE1-22FA5BFDB02C}"/>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ズガシュビリ・グルジア大統領</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182B5B88-532D-41D7-6B2E-E1F641BE4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555" y="537027"/>
            <a:ext cx="9070514" cy="6276148"/>
          </a:xfrm>
          <a:prstGeom prst="rect">
            <a:avLst/>
          </a:prstGeom>
        </p:spPr>
      </p:pic>
    </p:spTree>
    <p:extLst>
      <p:ext uri="{BB962C8B-B14F-4D97-AF65-F5344CB8AC3E}">
        <p14:creationId xmlns:p14="http://schemas.microsoft.com/office/powerpoint/2010/main" val="3867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CDFBE82-BD9A-0837-E644-0A34A48055FF}"/>
              </a:ext>
            </a:extLst>
          </p:cNvPr>
          <p:cNvPicPr>
            <a:picLocks noChangeAspect="1"/>
          </p:cNvPicPr>
          <p:nvPr/>
        </p:nvPicPr>
        <p:blipFill>
          <a:blip r:embed="rId2"/>
          <a:stretch>
            <a:fillRect/>
          </a:stretch>
        </p:blipFill>
        <p:spPr>
          <a:xfrm>
            <a:off x="552957" y="813985"/>
            <a:ext cx="1874402" cy="1965954"/>
          </a:xfrm>
          <a:prstGeom prst="rect">
            <a:avLst/>
          </a:prstGeom>
        </p:spPr>
      </p:pic>
      <p:pic>
        <p:nvPicPr>
          <p:cNvPr id="24" name="図 23">
            <a:extLst>
              <a:ext uri="{FF2B5EF4-FFF2-40B4-BE49-F238E27FC236}">
                <a16:creationId xmlns:a16="http://schemas.microsoft.com/office/drawing/2014/main" id="{1390CD73-19C6-0451-4A44-2CB24247F86F}"/>
              </a:ext>
            </a:extLst>
          </p:cNvPr>
          <p:cNvPicPr>
            <a:picLocks noChangeAspect="1"/>
          </p:cNvPicPr>
          <p:nvPr/>
        </p:nvPicPr>
        <p:blipFill>
          <a:blip r:embed="rId3"/>
          <a:stretch>
            <a:fillRect/>
          </a:stretch>
        </p:blipFill>
        <p:spPr>
          <a:xfrm>
            <a:off x="9261017" y="4642260"/>
            <a:ext cx="2090062" cy="1995298"/>
          </a:xfrm>
          <a:prstGeom prst="rect">
            <a:avLst/>
          </a:prstGeom>
        </p:spPr>
      </p:pic>
      <p:pic>
        <p:nvPicPr>
          <p:cNvPr id="22" name="図 21">
            <a:extLst>
              <a:ext uri="{FF2B5EF4-FFF2-40B4-BE49-F238E27FC236}">
                <a16:creationId xmlns:a16="http://schemas.microsoft.com/office/drawing/2014/main" id="{3E3C5189-1AE8-EC12-4B77-8ACDF0CABAF0}"/>
              </a:ext>
            </a:extLst>
          </p:cNvPr>
          <p:cNvPicPr>
            <a:picLocks noChangeAspect="1"/>
          </p:cNvPicPr>
          <p:nvPr/>
        </p:nvPicPr>
        <p:blipFill>
          <a:blip r:embed="rId4"/>
          <a:stretch>
            <a:fillRect/>
          </a:stretch>
        </p:blipFill>
        <p:spPr>
          <a:xfrm>
            <a:off x="587498" y="4787534"/>
            <a:ext cx="1805320" cy="868132"/>
          </a:xfrm>
          <a:prstGeom prst="rect">
            <a:avLst/>
          </a:prstGeom>
        </p:spPr>
      </p:pic>
      <p:pic>
        <p:nvPicPr>
          <p:cNvPr id="20" name="図 19">
            <a:extLst>
              <a:ext uri="{FF2B5EF4-FFF2-40B4-BE49-F238E27FC236}">
                <a16:creationId xmlns:a16="http://schemas.microsoft.com/office/drawing/2014/main" id="{EBAA469A-9ACE-0F68-B71E-F1A29DDF4B7D}"/>
              </a:ext>
            </a:extLst>
          </p:cNvPr>
          <p:cNvPicPr>
            <a:picLocks noChangeAspect="1"/>
          </p:cNvPicPr>
          <p:nvPr/>
        </p:nvPicPr>
        <p:blipFill>
          <a:blip r:embed="rId5"/>
          <a:stretch>
            <a:fillRect/>
          </a:stretch>
        </p:blipFill>
        <p:spPr>
          <a:xfrm>
            <a:off x="9252853" y="652463"/>
            <a:ext cx="2098226" cy="2169873"/>
          </a:xfrm>
          <a:prstGeom prst="rect">
            <a:avLst/>
          </a:prstGeom>
        </p:spPr>
      </p:pic>
      <p:pic>
        <p:nvPicPr>
          <p:cNvPr id="52228" name="Picture 4">
            <a:extLst>
              <a:ext uri="{FF2B5EF4-FFF2-40B4-BE49-F238E27FC236}">
                <a16:creationId xmlns:a16="http://schemas.microsoft.com/office/drawing/2014/main" id="{7FF8C1E4-A2A9-C5C2-D34C-3F6F9E3841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518" y="538843"/>
            <a:ext cx="6258981" cy="5838378"/>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F2A8E45F-4D8D-68E4-00B3-0012E9B59F80}"/>
              </a:ext>
            </a:extLst>
          </p:cNvPr>
          <p:cNvSpPr/>
          <p:nvPr/>
        </p:nvSpPr>
        <p:spPr>
          <a:xfrm>
            <a:off x="840921" y="1110339"/>
            <a:ext cx="9846129" cy="5388406"/>
          </a:xfrm>
          <a:custGeom>
            <a:avLst/>
            <a:gdLst>
              <a:gd name="connsiteX0" fmla="*/ 0 w 9846129"/>
              <a:gd name="connsiteY0" fmla="*/ 2694203 h 5388406"/>
              <a:gd name="connsiteX1" fmla="*/ 4923065 w 9846129"/>
              <a:gd name="connsiteY1" fmla="*/ 0 h 5388406"/>
              <a:gd name="connsiteX2" fmla="*/ 9846130 w 9846129"/>
              <a:gd name="connsiteY2" fmla="*/ 2694203 h 5388406"/>
              <a:gd name="connsiteX3" fmla="*/ 4923065 w 9846129"/>
              <a:gd name="connsiteY3" fmla="*/ 5388406 h 5388406"/>
              <a:gd name="connsiteX4" fmla="*/ 0 w 9846129"/>
              <a:gd name="connsiteY4" fmla="*/ 2694203 h 5388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6129" h="5388406" extrusionOk="0">
                <a:moveTo>
                  <a:pt x="0" y="2694203"/>
                </a:moveTo>
                <a:cubicBezTo>
                  <a:pt x="-63573" y="1151779"/>
                  <a:pt x="1567406" y="92162"/>
                  <a:pt x="4923065" y="0"/>
                </a:cubicBezTo>
                <a:cubicBezTo>
                  <a:pt x="7555505" y="-45403"/>
                  <a:pt x="10002124" y="1150650"/>
                  <a:pt x="9846130" y="2694203"/>
                </a:cubicBezTo>
                <a:cubicBezTo>
                  <a:pt x="9866871" y="4478601"/>
                  <a:pt x="7506470" y="5549377"/>
                  <a:pt x="4923065" y="5388406"/>
                </a:cubicBezTo>
                <a:cubicBezTo>
                  <a:pt x="2411264" y="5722786"/>
                  <a:pt x="-146057" y="4047057"/>
                  <a:pt x="0" y="2694203"/>
                </a:cubicBezTo>
                <a:close/>
              </a:path>
            </a:pathLst>
          </a:custGeom>
          <a:noFill/>
          <a:ln>
            <a:solidFill>
              <a:schemeClr val="tx1"/>
            </a:solidFill>
            <a:prstDash val="dash"/>
            <a:extLst>
              <a:ext uri="{C807C97D-BFC1-408E-A445-0C87EB9F89A2}">
                <ask:lineSketchStyleProps xmlns:ask="http://schemas.microsoft.com/office/drawing/2018/sketchyshapes" sd="11533988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２１世紀のグレートゲーム＠</a:t>
            </a:r>
            <a:r>
              <a:rPr kumimoji="1" lang="en-US" altLang="ja-JP" sz="2400" b="1" dirty="0">
                <a:latin typeface="BIZ UDPゴシック" panose="020B0400000000000000" pitchFamily="50" charset="-128"/>
                <a:ea typeface="BIZ UDPゴシック" panose="020B0400000000000000" pitchFamily="50" charset="-128"/>
              </a:rPr>
              <a:t>BRICS</a:t>
            </a:r>
            <a:r>
              <a:rPr kumimoji="1" lang="ja-JP" altLang="en-US" sz="2400" b="1" dirty="0">
                <a:latin typeface="BIZ UDPゴシック" panose="020B0400000000000000" pitchFamily="50" charset="-128"/>
                <a:ea typeface="BIZ UDPゴシック" panose="020B0400000000000000" pitchFamily="50" charset="-128"/>
              </a:rPr>
              <a:t>ブリッジ</a:t>
            </a:r>
          </a:p>
        </p:txBody>
      </p:sp>
      <p:sp>
        <p:nvSpPr>
          <p:cNvPr id="3" name="四角形: 角を丸くする 2">
            <a:extLst>
              <a:ext uri="{FF2B5EF4-FFF2-40B4-BE49-F238E27FC236}">
                <a16:creationId xmlns:a16="http://schemas.microsoft.com/office/drawing/2014/main" id="{E30BBC57-33D0-C2FE-936D-D83E077574EB}"/>
              </a:ext>
            </a:extLst>
          </p:cNvPr>
          <p:cNvSpPr/>
          <p:nvPr/>
        </p:nvSpPr>
        <p:spPr>
          <a:xfrm>
            <a:off x="4946545" y="877673"/>
            <a:ext cx="1805320" cy="395956"/>
          </a:xfrm>
          <a:prstGeom prst="roundRect">
            <a:avLst>
              <a:gd name="adj" fmla="val 412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北極海航路</a:t>
            </a:r>
          </a:p>
        </p:txBody>
      </p:sp>
      <p:sp>
        <p:nvSpPr>
          <p:cNvPr id="6" name="四角形: 角を丸くする 5">
            <a:extLst>
              <a:ext uri="{FF2B5EF4-FFF2-40B4-BE49-F238E27FC236}">
                <a16:creationId xmlns:a16="http://schemas.microsoft.com/office/drawing/2014/main" id="{18F064C7-F9B6-FD3F-B3AE-339B63B9C43A}"/>
              </a:ext>
            </a:extLst>
          </p:cNvPr>
          <p:cNvSpPr/>
          <p:nvPr/>
        </p:nvSpPr>
        <p:spPr>
          <a:xfrm>
            <a:off x="4946545" y="6431418"/>
            <a:ext cx="1989363" cy="412280"/>
          </a:xfrm>
          <a:prstGeom prst="roundRect">
            <a:avLst>
              <a:gd name="adj" fmla="val 412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南北輸送回廊</a:t>
            </a:r>
          </a:p>
        </p:txBody>
      </p:sp>
      <p:sp>
        <p:nvSpPr>
          <p:cNvPr id="10" name="四角形: 角を丸くする 9">
            <a:extLst>
              <a:ext uri="{FF2B5EF4-FFF2-40B4-BE49-F238E27FC236}">
                <a16:creationId xmlns:a16="http://schemas.microsoft.com/office/drawing/2014/main" id="{DBF5F4DD-047E-8723-FE84-994A0467CFF8}"/>
              </a:ext>
            </a:extLst>
          </p:cNvPr>
          <p:cNvSpPr/>
          <p:nvPr/>
        </p:nvSpPr>
        <p:spPr>
          <a:xfrm>
            <a:off x="326567" y="3065687"/>
            <a:ext cx="1763485" cy="930729"/>
          </a:xfrm>
          <a:prstGeom prst="roundRect">
            <a:avLst>
              <a:gd name="adj" fmla="val 41228"/>
            </a:avLst>
          </a:prstGeom>
          <a:solidFill>
            <a:schemeClr val="accent6">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物流</a:t>
            </a:r>
          </a:p>
        </p:txBody>
      </p:sp>
      <p:sp>
        <p:nvSpPr>
          <p:cNvPr id="11" name="四角形: 角を丸くする 10">
            <a:extLst>
              <a:ext uri="{FF2B5EF4-FFF2-40B4-BE49-F238E27FC236}">
                <a16:creationId xmlns:a16="http://schemas.microsoft.com/office/drawing/2014/main" id="{786E1A9C-544E-FBCC-F0AB-8B7BE754C0D1}"/>
              </a:ext>
            </a:extLst>
          </p:cNvPr>
          <p:cNvSpPr/>
          <p:nvPr/>
        </p:nvSpPr>
        <p:spPr>
          <a:xfrm>
            <a:off x="9650185" y="3065686"/>
            <a:ext cx="1763485" cy="930729"/>
          </a:xfrm>
          <a:prstGeom prst="roundRect">
            <a:avLst>
              <a:gd name="adj" fmla="val 41228"/>
            </a:avLst>
          </a:prstGeom>
          <a:solidFill>
            <a:schemeClr val="accent6">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物流</a:t>
            </a:r>
          </a:p>
        </p:txBody>
      </p:sp>
      <p:pic>
        <p:nvPicPr>
          <p:cNvPr id="52232" name="Picture 8" descr="オイルマネーのイラスト">
            <a:extLst>
              <a:ext uri="{FF2B5EF4-FFF2-40B4-BE49-F238E27FC236}">
                <a16:creationId xmlns:a16="http://schemas.microsoft.com/office/drawing/2014/main" id="{5EDA18BD-50CE-FA56-1E05-938A4C5BF4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865" y="2299953"/>
            <a:ext cx="13049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27" name="図 26">
            <a:extLst>
              <a:ext uri="{FF2B5EF4-FFF2-40B4-BE49-F238E27FC236}">
                <a16:creationId xmlns:a16="http://schemas.microsoft.com/office/drawing/2014/main" id="{38B7E49C-7103-3756-C8C2-A24C469001F4}"/>
              </a:ext>
            </a:extLst>
          </p:cNvPr>
          <p:cNvPicPr>
            <a:picLocks noChangeAspect="1"/>
          </p:cNvPicPr>
          <p:nvPr/>
        </p:nvPicPr>
        <p:blipFill>
          <a:blip r:embed="rId8"/>
          <a:stretch>
            <a:fillRect/>
          </a:stretch>
        </p:blipFill>
        <p:spPr>
          <a:xfrm>
            <a:off x="4613167" y="4058395"/>
            <a:ext cx="2016233" cy="1536818"/>
          </a:xfrm>
          <a:prstGeom prst="rect">
            <a:avLst/>
          </a:prstGeom>
        </p:spPr>
      </p:pic>
      <p:pic>
        <p:nvPicPr>
          <p:cNvPr id="52234" name="Picture 10" descr="レアメタルのイラスト">
            <a:extLst>
              <a:ext uri="{FF2B5EF4-FFF2-40B4-BE49-F238E27FC236}">
                <a16:creationId xmlns:a16="http://schemas.microsoft.com/office/drawing/2014/main" id="{D42E648E-10F8-C42B-EC87-6DFAA6954A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6222" y="2166079"/>
            <a:ext cx="1438799" cy="1438799"/>
          </a:xfrm>
          <a:prstGeom prst="rect">
            <a:avLst/>
          </a:prstGeom>
          <a:noFill/>
          <a:extLst>
            <a:ext uri="{909E8E84-426E-40DD-AFC4-6F175D3DCCD1}">
              <a14:hiddenFill xmlns:a14="http://schemas.microsoft.com/office/drawing/2010/main">
                <a:solidFill>
                  <a:srgbClr val="FFFFFF"/>
                </a:solidFill>
              </a14:hiddenFill>
            </a:ext>
          </a:extLst>
        </p:spPr>
      </p:pic>
      <p:pic>
        <p:nvPicPr>
          <p:cNvPr id="52236" name="Picture 12" descr="貯金に成功した人のイラスト（女性）">
            <a:extLst>
              <a:ext uri="{FF2B5EF4-FFF2-40B4-BE49-F238E27FC236}">
                <a16:creationId xmlns:a16="http://schemas.microsoft.com/office/drawing/2014/main" id="{AAC515D3-DCB8-74C0-EF05-5B26E39EC0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2004" y="1309322"/>
            <a:ext cx="1202189" cy="120218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BFAE37A-1037-F10F-7F87-D50A9E0419F2}"/>
              </a:ext>
            </a:extLst>
          </p:cNvPr>
          <p:cNvSpPr txBox="1"/>
          <p:nvPr/>
        </p:nvSpPr>
        <p:spPr>
          <a:xfrm>
            <a:off x="0" y="455099"/>
            <a:ext cx="12192000" cy="261610"/>
          </a:xfrm>
          <a:prstGeom prst="rect">
            <a:avLst/>
          </a:prstGeom>
          <a:solidFill>
            <a:schemeClr val="bg1"/>
          </a:solidFill>
        </p:spPr>
        <p:txBody>
          <a:bodyPr wrap="square">
            <a:spAutoFit/>
          </a:bodyPr>
          <a:lstStyle/>
          <a:p>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BRICS</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ブリッジは、中央銀行デジタル通貨（</a:t>
            </a:r>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CBDC</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）やデジタル化された金融資産を使用して国境を越えた決済を実行する</a:t>
            </a:r>
            <a:r>
              <a:rPr lang="en-US" altLang="ja-JP" sz="1100" b="0" i="0" dirty="0">
                <a:solidFill>
                  <a:srgbClr val="000000"/>
                </a:solidFill>
                <a:effectLst/>
                <a:latin typeface="BIZ UDPゴシック" panose="020B0400000000000000" pitchFamily="50" charset="-128"/>
                <a:ea typeface="BIZ UDPゴシック" panose="020B0400000000000000" pitchFamily="50" charset="-128"/>
              </a:rPr>
              <a:t>ISO20022</a:t>
            </a:r>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規格に準拠したプラットフォーム。</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2544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北部インド＝重慶</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02736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86663-15AD-FEC3-A582-55EB5C63A270}"/>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1AC618B8-5E71-D0C4-33F5-FF33753FE568}"/>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マクマホンラインからの軍隊を撤収＠動画</a:t>
            </a:r>
          </a:p>
        </p:txBody>
      </p:sp>
      <p:pic>
        <p:nvPicPr>
          <p:cNvPr id="2" name="西側からだけではない世界から見たウクライナ情勢 - BRICS首脳会議後、インドと中国は係争中のヒマラヤ地域の連絡線から軍隊を撤退  インドのナレンドラ・モディ首相と中国の習近平指導者はカザンで国境を緩和することで合意した。ウラジーミル・プーチン大統領が合意の仲介役を務めた。_480p">
            <a:hlinkClick r:id="" action="ppaction://media"/>
            <a:extLst>
              <a:ext uri="{FF2B5EF4-FFF2-40B4-BE49-F238E27FC236}">
                <a16:creationId xmlns:a16="http://schemas.microsoft.com/office/drawing/2014/main" id="{3EC17E6A-3800-E544-BF67-679C39D660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2803" y="1110301"/>
            <a:ext cx="9967723" cy="5615619"/>
          </a:xfrm>
          <a:prstGeom prst="rect">
            <a:avLst/>
          </a:prstGeom>
        </p:spPr>
      </p:pic>
      <p:sp>
        <p:nvSpPr>
          <p:cNvPr id="4" name="テキスト ボックス 3">
            <a:extLst>
              <a:ext uri="{FF2B5EF4-FFF2-40B4-BE49-F238E27FC236}">
                <a16:creationId xmlns:a16="http://schemas.microsoft.com/office/drawing/2014/main" id="{6541D8E7-D909-4AA7-D4D3-0DEED5BF5B5B}"/>
              </a:ext>
            </a:extLst>
          </p:cNvPr>
          <p:cNvSpPr txBox="1"/>
          <p:nvPr/>
        </p:nvSpPr>
        <p:spPr>
          <a:xfrm>
            <a:off x="0" y="463970"/>
            <a:ext cx="12192000" cy="646331"/>
          </a:xfrm>
          <a:prstGeom prst="rect">
            <a:avLst/>
          </a:prstGeom>
          <a:noFill/>
        </p:spPr>
        <p:txBody>
          <a:bodyPr wrap="square">
            <a:spAutoFit/>
          </a:bodyPr>
          <a:lstStyle/>
          <a:p>
            <a:r>
              <a:rPr lang="en-US" altLang="ja-JP" b="0" i="0" dirty="0">
                <a:solidFill>
                  <a:srgbClr val="0F1419"/>
                </a:solidFill>
                <a:effectLst/>
                <a:latin typeface="BIZ UDPゴシック" panose="020B0400000000000000" pitchFamily="50" charset="-128"/>
                <a:ea typeface="BIZ UDPゴシック" panose="020B0400000000000000" pitchFamily="50" charset="-128"/>
              </a:rPr>
              <a:t>BRICS</a:t>
            </a:r>
            <a:r>
              <a:rPr lang="ja-JP" altLang="en-US" b="0" i="0" dirty="0">
                <a:solidFill>
                  <a:srgbClr val="0F1419"/>
                </a:solidFill>
                <a:effectLst/>
                <a:latin typeface="BIZ UDPゴシック" panose="020B0400000000000000" pitchFamily="50" charset="-128"/>
                <a:ea typeface="BIZ UDPゴシック" panose="020B0400000000000000" pitchFamily="50" charset="-128"/>
              </a:rPr>
              <a:t>首脳会議後、インドと中国は係争中のヒマラヤ地域の連絡線から軍隊を撤退 インドのナレンドラ・モディ首相と中国の習近平指導者はカザンで国境を緩和することで合意した。ウラジーミル・プーチン大統領が合意の仲介役を務めた。</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855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3" name="テキスト ボックス 2">
            <a:extLst>
              <a:ext uri="{FF2B5EF4-FFF2-40B4-BE49-F238E27FC236}">
                <a16:creationId xmlns:a16="http://schemas.microsoft.com/office/drawing/2014/main" id="{45E7D398-A008-DD53-DB56-5409DB2333BA}"/>
              </a:ext>
            </a:extLst>
          </p:cNvPr>
          <p:cNvSpPr txBox="1"/>
          <p:nvPr/>
        </p:nvSpPr>
        <p:spPr>
          <a:xfrm>
            <a:off x="710452" y="874181"/>
            <a:ext cx="11176748" cy="4247317"/>
          </a:xfrm>
          <a:prstGeom prst="rect">
            <a:avLst/>
          </a:prstGeom>
          <a:noFill/>
        </p:spPr>
        <p:txBody>
          <a:bodyPr wrap="square">
            <a:spAutoFit/>
          </a:bodyPr>
          <a:lstStyle/>
          <a:p>
            <a:r>
              <a:rPr lang="en-US" altLang="ja-JP" b="1" i="0" dirty="0">
                <a:solidFill>
                  <a:srgbClr val="000000"/>
                </a:solidFill>
                <a:effectLst/>
                <a:latin typeface="Arial" panose="020B0604020202020204" pitchFamily="34" charset="0"/>
              </a:rPr>
              <a:t>Sri </a:t>
            </a:r>
            <a:r>
              <a:rPr lang="en-US" altLang="ja-JP" b="1" i="0" dirty="0" err="1">
                <a:solidFill>
                  <a:srgbClr val="000000"/>
                </a:solidFill>
                <a:effectLst/>
                <a:latin typeface="Arial" panose="020B0604020202020204" pitchFamily="34" charset="0"/>
              </a:rPr>
              <a:t>Kartarpur</a:t>
            </a:r>
            <a:r>
              <a:rPr lang="en-US" altLang="ja-JP" b="1" i="0" dirty="0">
                <a:solidFill>
                  <a:srgbClr val="000000"/>
                </a:solidFill>
                <a:effectLst/>
                <a:latin typeface="Arial" panose="020B0604020202020204" pitchFamily="34" charset="0"/>
              </a:rPr>
              <a:t> Sahib Corridor</a:t>
            </a:r>
            <a:r>
              <a:rPr lang="ja-JP" altLang="en-US" b="1" i="0" dirty="0">
                <a:solidFill>
                  <a:srgbClr val="000000"/>
                </a:solidFill>
                <a:effectLst/>
                <a:latin typeface="Arial" panose="020B0604020202020204" pitchFamily="34" charset="0"/>
              </a:rPr>
              <a:t>に関する協定の有効性の延長</a:t>
            </a:r>
          </a:p>
          <a:p>
            <a:r>
              <a:rPr lang="ja-JP" altLang="en-US" b="1" i="0" dirty="0">
                <a:solidFill>
                  <a:srgbClr val="0000CC"/>
                </a:solidFill>
                <a:effectLst/>
                <a:latin typeface="Arial" panose="020B0604020202020204" pitchFamily="34" charset="0"/>
                <a:hlinkClick r:id="rId2" tooltip="インド-パキスタン外交関係"/>
              </a:rPr>
              <a:t>詳細なカバレッジ</a:t>
            </a:r>
            <a:endParaRPr lang="ja-JP" altLang="en-US" b="0" i="0" dirty="0">
              <a:solidFill>
                <a:srgbClr val="000000"/>
              </a:solidFill>
              <a:effectLst/>
              <a:latin typeface="Arial" panose="020B0604020202020204" pitchFamily="34" charset="0"/>
            </a:endParaRPr>
          </a:p>
          <a:p>
            <a:r>
              <a:rPr lang="ja-JP" altLang="en-US" b="0" i="0" u="sng" dirty="0">
                <a:solidFill>
                  <a:srgbClr val="000000"/>
                </a:solidFill>
                <a:effectLst/>
                <a:latin typeface="Arial" panose="020B0604020202020204" pitchFamily="34" charset="0"/>
              </a:rPr>
              <a:t>インド</a:t>
            </a:r>
            <a:r>
              <a:rPr lang="en-US" altLang="ja-JP" b="0" i="0" u="sng" dirty="0">
                <a:solidFill>
                  <a:srgbClr val="000000"/>
                </a:solidFill>
                <a:effectLst/>
                <a:latin typeface="Arial" panose="020B0604020202020204" pitchFamily="34" charset="0"/>
              </a:rPr>
              <a:t>-</a:t>
            </a:r>
            <a:r>
              <a:rPr lang="ja-JP" altLang="en-US" b="0" i="0" u="sng" dirty="0">
                <a:solidFill>
                  <a:srgbClr val="000000"/>
                </a:solidFill>
                <a:effectLst/>
                <a:latin typeface="Arial" panose="020B0604020202020204" pitchFamily="34" charset="0"/>
              </a:rPr>
              <a:t>外務省</a:t>
            </a:r>
            <a:endParaRPr lang="ja-JP" altLang="en-US" b="0" i="0" dirty="0">
              <a:solidFill>
                <a:srgbClr val="000000"/>
              </a:solidFill>
              <a:effectLst/>
              <a:latin typeface="Arial" panose="020B0604020202020204" pitchFamily="34" charset="0"/>
            </a:endParaRPr>
          </a:p>
          <a:p>
            <a:r>
              <a:rPr lang="en-US" altLang="ja-JP" b="0" i="0" dirty="0">
                <a:solidFill>
                  <a:srgbClr val="000000"/>
                </a:solidFill>
                <a:effectLst/>
                <a:latin typeface="Arial" panose="020B0604020202020204" pitchFamily="34" charset="0"/>
              </a:rPr>
              <a:t>2024</a:t>
            </a:r>
            <a:r>
              <a:rPr lang="ja-JP" altLang="en-US" b="0" i="0" dirty="0">
                <a:solidFill>
                  <a:srgbClr val="000000"/>
                </a:solidFill>
                <a:effectLst/>
                <a:latin typeface="Arial" panose="020B0604020202020204" pitchFamily="34" charset="0"/>
              </a:rPr>
              <a:t>年</a:t>
            </a:r>
            <a:r>
              <a:rPr lang="en-US" altLang="ja-JP" b="0" i="0" dirty="0">
                <a:solidFill>
                  <a:srgbClr val="000000"/>
                </a:solidFill>
                <a:effectLst/>
                <a:latin typeface="Arial" panose="020B0604020202020204" pitchFamily="34" charset="0"/>
              </a:rPr>
              <a:t>10</a:t>
            </a:r>
            <a:r>
              <a:rPr lang="ja-JP" altLang="en-US" b="0" i="0" dirty="0">
                <a:solidFill>
                  <a:srgbClr val="000000"/>
                </a:solidFill>
                <a:effectLst/>
                <a:latin typeface="Arial" panose="020B0604020202020204" pitchFamily="34" charset="0"/>
              </a:rPr>
              <a:t>月</a:t>
            </a:r>
            <a:r>
              <a:rPr lang="en-US" altLang="ja-JP" b="0" i="0" dirty="0">
                <a:solidFill>
                  <a:srgbClr val="000000"/>
                </a:solidFill>
                <a:effectLst/>
                <a:latin typeface="Arial" panose="020B0604020202020204" pitchFamily="34" charset="0"/>
              </a:rPr>
              <a:t>22</a:t>
            </a:r>
            <a:r>
              <a:rPr lang="ja-JP" altLang="en-US" b="0" i="0" dirty="0">
                <a:solidFill>
                  <a:srgbClr val="000000"/>
                </a:solidFill>
                <a:effectLst/>
                <a:latin typeface="Arial" panose="020B0604020202020204" pitchFamily="34" charset="0"/>
              </a:rPr>
              <a:t>日</a:t>
            </a:r>
          </a:p>
          <a:p>
            <a:r>
              <a:rPr lang="ja-JP" altLang="en-US" b="0" i="0" dirty="0">
                <a:solidFill>
                  <a:srgbClr val="000000"/>
                </a:solidFill>
                <a:effectLst/>
                <a:latin typeface="Arial" panose="020B0604020202020204" pitchFamily="34" charset="0"/>
              </a:rPr>
              <a:t>外交ルートを通じてインドとパキスタンの間で合意され、スリカルタプルサヒブ回廊に関する協定の有効性をさらに</a:t>
            </a:r>
            <a:r>
              <a:rPr lang="en-US" altLang="ja-JP" b="0" i="0" dirty="0">
                <a:solidFill>
                  <a:srgbClr val="000000"/>
                </a:solidFill>
                <a:effectLst/>
                <a:latin typeface="Arial" panose="020B0604020202020204" pitchFamily="34" charset="0"/>
              </a:rPr>
              <a:t>5</a:t>
            </a:r>
            <a:r>
              <a:rPr lang="ja-JP" altLang="en-US" b="0" i="0" dirty="0">
                <a:solidFill>
                  <a:srgbClr val="000000"/>
                </a:solidFill>
                <a:effectLst/>
                <a:latin typeface="Arial" panose="020B0604020202020204" pitchFamily="34" charset="0"/>
              </a:rPr>
              <a:t>年間延長することが合意されました。</a:t>
            </a:r>
          </a:p>
          <a:p>
            <a:r>
              <a:rPr lang="en-US" altLang="ja-JP" b="0" i="0" dirty="0">
                <a:solidFill>
                  <a:srgbClr val="000000"/>
                </a:solidFill>
                <a:effectLst/>
                <a:latin typeface="Arial" panose="020B0604020202020204" pitchFamily="34" charset="0"/>
              </a:rPr>
              <a:t>2</a:t>
            </a:r>
            <a:r>
              <a:rPr lang="ja-JP" altLang="en-US" b="0" i="0" dirty="0">
                <a:solidFill>
                  <a:srgbClr val="000000"/>
                </a:solidFill>
                <a:effectLst/>
                <a:latin typeface="Arial" panose="020B0604020202020204" pitchFamily="34" charset="0"/>
              </a:rPr>
              <a:t>。</a:t>
            </a:r>
            <a:r>
              <a:rPr lang="en-US" altLang="ja-JP" b="0" i="0" dirty="0">
                <a:solidFill>
                  <a:srgbClr val="000000"/>
                </a:solidFill>
                <a:effectLst/>
                <a:latin typeface="Arial" panose="020B0604020202020204" pitchFamily="34" charset="0"/>
              </a:rPr>
              <a:t>2019</a:t>
            </a:r>
            <a:r>
              <a:rPr lang="ja-JP" altLang="en-US" b="0" i="0" dirty="0">
                <a:solidFill>
                  <a:srgbClr val="000000"/>
                </a:solidFill>
                <a:effectLst/>
                <a:latin typeface="Arial" panose="020B0604020202020204" pitchFamily="34" charset="0"/>
              </a:rPr>
              <a:t>年</a:t>
            </a:r>
            <a:r>
              <a:rPr lang="en-US" altLang="ja-JP" b="0" i="0" dirty="0">
                <a:solidFill>
                  <a:srgbClr val="000000"/>
                </a:solidFill>
                <a:effectLst/>
                <a:latin typeface="Arial" panose="020B0604020202020204" pitchFamily="34" charset="0"/>
              </a:rPr>
              <a:t>10</a:t>
            </a:r>
            <a:r>
              <a:rPr lang="ja-JP" altLang="en-US" b="0" i="0" dirty="0">
                <a:solidFill>
                  <a:srgbClr val="000000"/>
                </a:solidFill>
                <a:effectLst/>
                <a:latin typeface="Arial" panose="020B0604020202020204" pitchFamily="34" charset="0"/>
              </a:rPr>
              <a:t>月</a:t>
            </a:r>
            <a:r>
              <a:rPr lang="en-US" altLang="ja-JP" b="0" i="0" dirty="0">
                <a:solidFill>
                  <a:srgbClr val="000000"/>
                </a:solidFill>
                <a:effectLst/>
                <a:latin typeface="Arial" panose="020B0604020202020204" pitchFamily="34" charset="0"/>
              </a:rPr>
              <a:t>24</a:t>
            </a:r>
            <a:r>
              <a:rPr lang="ja-JP" altLang="en-US" b="0" i="0" dirty="0">
                <a:solidFill>
                  <a:srgbClr val="000000"/>
                </a:solidFill>
                <a:effectLst/>
                <a:latin typeface="Arial" panose="020B0604020202020204" pitchFamily="34" charset="0"/>
              </a:rPr>
              <a:t>日に署名された協定は、インドからカータープルサヒブ回廊を経由してパキスタンのナロワルにあるグルドワラダルバールサヒブカータープールへの巡礼者の訪問を促進するために</a:t>
            </a:r>
            <a:r>
              <a:rPr lang="en-US" altLang="ja-JP" b="0" i="0" dirty="0">
                <a:solidFill>
                  <a:srgbClr val="000000"/>
                </a:solidFill>
                <a:effectLst/>
                <a:latin typeface="Arial" panose="020B0604020202020204" pitchFamily="34" charset="0"/>
              </a:rPr>
              <a:t>5</a:t>
            </a:r>
            <a:r>
              <a:rPr lang="ja-JP" altLang="en-US" b="0" i="0" dirty="0">
                <a:solidFill>
                  <a:srgbClr val="000000"/>
                </a:solidFill>
                <a:effectLst/>
                <a:latin typeface="Arial" panose="020B0604020202020204" pitchFamily="34" charset="0"/>
              </a:rPr>
              <a:t>年間有効でした。</a:t>
            </a:r>
          </a:p>
          <a:p>
            <a:r>
              <a:rPr lang="en-US" altLang="ja-JP" b="0" i="0" dirty="0">
                <a:solidFill>
                  <a:srgbClr val="000000"/>
                </a:solidFill>
                <a:effectLst/>
                <a:latin typeface="Arial" panose="020B0604020202020204" pitchFamily="34" charset="0"/>
              </a:rPr>
              <a:t>3</a:t>
            </a:r>
            <a:r>
              <a:rPr lang="ja-JP" altLang="en-US" b="0" i="0" dirty="0">
                <a:solidFill>
                  <a:srgbClr val="000000"/>
                </a:solidFill>
                <a:effectLst/>
                <a:latin typeface="Arial" panose="020B0604020202020204" pitchFamily="34" charset="0"/>
              </a:rPr>
              <a:t>。本契約の有効期間を延長することで、インドの巡礼者がパキスタンの聖グルドワラを訪問するために使用する回廊の中断のない運用が保証されます。</a:t>
            </a:r>
          </a:p>
          <a:p>
            <a:r>
              <a:rPr lang="en-US" altLang="ja-JP" b="0" i="0" dirty="0">
                <a:solidFill>
                  <a:srgbClr val="000000"/>
                </a:solidFill>
                <a:effectLst/>
                <a:latin typeface="Arial" panose="020B0604020202020204" pitchFamily="34" charset="0"/>
              </a:rPr>
              <a:t>4</a:t>
            </a:r>
            <a:r>
              <a:rPr lang="ja-JP" altLang="en-US" b="0" i="0" dirty="0">
                <a:solidFill>
                  <a:srgbClr val="000000"/>
                </a:solidFill>
                <a:effectLst/>
                <a:latin typeface="Arial" panose="020B0604020202020204" pitchFamily="34" charset="0"/>
              </a:rPr>
              <a:t>。巡礼者</a:t>
            </a:r>
            <a:r>
              <a:rPr lang="en-US" altLang="ja-JP" b="0" i="0" dirty="0">
                <a:solidFill>
                  <a:srgbClr val="000000"/>
                </a:solidFill>
                <a:effectLst/>
                <a:latin typeface="Arial" panose="020B0604020202020204" pitchFamily="34" charset="0"/>
              </a:rPr>
              <a:t>1</a:t>
            </a:r>
            <a:r>
              <a:rPr lang="ja-JP" altLang="en-US" b="0" i="0" dirty="0">
                <a:solidFill>
                  <a:srgbClr val="000000"/>
                </a:solidFill>
                <a:effectLst/>
                <a:latin typeface="Arial" panose="020B0604020202020204" pitchFamily="34" charset="0"/>
              </a:rPr>
              <a:t>人あたりのパキスタンからの</a:t>
            </a:r>
            <a:r>
              <a:rPr lang="en-US" altLang="ja-JP" b="0" i="0" dirty="0">
                <a:solidFill>
                  <a:srgbClr val="000000"/>
                </a:solidFill>
                <a:effectLst/>
                <a:latin typeface="Arial" panose="020B0604020202020204" pitchFamily="34" charset="0"/>
              </a:rPr>
              <a:t>20</a:t>
            </a:r>
            <a:r>
              <a:rPr lang="ja-JP" altLang="en-US" b="0" i="0" dirty="0">
                <a:solidFill>
                  <a:srgbClr val="000000"/>
                </a:solidFill>
                <a:effectLst/>
                <a:latin typeface="Arial" panose="020B0604020202020204" pitchFamily="34" charset="0"/>
              </a:rPr>
              <a:t>米ドルのサービス料の撤廃に関する巡礼者の継続的な要求を考慮して、インドはパキスタンに巡礼者に手数料や料金を課さないように再度要請しました。</a:t>
            </a:r>
          </a:p>
          <a:p>
            <a:r>
              <a:rPr lang="ja-JP" altLang="en-US" b="0" i="0" dirty="0">
                <a:solidFill>
                  <a:srgbClr val="000000"/>
                </a:solidFill>
                <a:effectLst/>
                <a:latin typeface="Arial" panose="020B0604020202020204" pitchFamily="34" charset="0"/>
              </a:rPr>
              <a:t>ニューデリー</a:t>
            </a:r>
            <a:br>
              <a:rPr lang="ja-JP" altLang="en-US" b="0" i="0" dirty="0">
                <a:solidFill>
                  <a:srgbClr val="000000"/>
                </a:solidFill>
                <a:effectLst/>
                <a:latin typeface="Arial" panose="020B0604020202020204" pitchFamily="34" charset="0"/>
              </a:rPr>
            </a:br>
            <a:r>
              <a:rPr lang="en-US" altLang="ja-JP" b="0" i="0" dirty="0">
                <a:solidFill>
                  <a:srgbClr val="000000"/>
                </a:solidFill>
                <a:effectLst/>
                <a:latin typeface="Arial" panose="020B0604020202020204" pitchFamily="34" charset="0"/>
              </a:rPr>
              <a:t>2024</a:t>
            </a:r>
            <a:r>
              <a:rPr lang="ja-JP" altLang="en-US" b="0" i="0" dirty="0">
                <a:solidFill>
                  <a:srgbClr val="000000"/>
                </a:solidFill>
                <a:effectLst/>
                <a:latin typeface="Arial" panose="020B0604020202020204" pitchFamily="34" charset="0"/>
              </a:rPr>
              <a:t>年</a:t>
            </a:r>
            <a:r>
              <a:rPr lang="en-US" altLang="ja-JP" b="0" i="0" dirty="0">
                <a:solidFill>
                  <a:srgbClr val="000000"/>
                </a:solidFill>
                <a:effectLst/>
                <a:latin typeface="Arial" panose="020B0604020202020204" pitchFamily="34" charset="0"/>
              </a:rPr>
              <a:t>10</a:t>
            </a:r>
            <a:r>
              <a:rPr lang="ja-JP" altLang="en-US" b="0" i="0" dirty="0">
                <a:solidFill>
                  <a:srgbClr val="000000"/>
                </a:solidFill>
                <a:effectLst/>
                <a:latin typeface="Arial" panose="020B0604020202020204" pitchFamily="34" charset="0"/>
              </a:rPr>
              <a:t>月</a:t>
            </a:r>
            <a:r>
              <a:rPr lang="en-US" altLang="ja-JP" b="0" i="0" dirty="0">
                <a:solidFill>
                  <a:srgbClr val="000000"/>
                </a:solidFill>
                <a:effectLst/>
                <a:latin typeface="Arial" panose="020B0604020202020204" pitchFamily="34" charset="0"/>
              </a:rPr>
              <a:t>22</a:t>
            </a:r>
            <a:r>
              <a:rPr lang="ja-JP" altLang="en-US" b="0" i="0" dirty="0">
                <a:solidFill>
                  <a:srgbClr val="000000"/>
                </a:solidFill>
                <a:effectLst/>
                <a:latin typeface="Arial" panose="020B0604020202020204" pitchFamily="34" charset="0"/>
              </a:rPr>
              <a:t>日</a:t>
            </a:r>
            <a:endParaRPr lang="ja-JP" altLang="en-US" dirty="0"/>
          </a:p>
        </p:txBody>
      </p:sp>
      <p:sp>
        <p:nvSpPr>
          <p:cNvPr id="9" name="テキスト ボックス 8">
            <a:extLst>
              <a:ext uri="{FF2B5EF4-FFF2-40B4-BE49-F238E27FC236}">
                <a16:creationId xmlns:a16="http://schemas.microsoft.com/office/drawing/2014/main" id="{0E785A7F-37D9-2C7E-0FFE-7A33F116C9C6}"/>
              </a:ext>
            </a:extLst>
          </p:cNvPr>
          <p:cNvSpPr txBox="1"/>
          <p:nvPr/>
        </p:nvSpPr>
        <p:spPr>
          <a:xfrm>
            <a:off x="1275229" y="5799729"/>
            <a:ext cx="10423711" cy="369332"/>
          </a:xfrm>
          <a:prstGeom prst="rect">
            <a:avLst/>
          </a:prstGeom>
          <a:noFill/>
        </p:spPr>
        <p:txBody>
          <a:bodyPr wrap="square">
            <a:spAutoFit/>
          </a:bodyPr>
          <a:lstStyle/>
          <a:p>
            <a:r>
              <a:rPr lang="en-US" altLang="ja-JP" dirty="0"/>
              <a:t>https://www.globalsecurity.org/military/library/news/2024/10/mil-241022-india-mea01.htm</a:t>
            </a:r>
            <a:endParaRPr lang="ja-JP" altLang="en-US" dirty="0"/>
          </a:p>
        </p:txBody>
      </p:sp>
    </p:spTree>
    <p:extLst>
      <p:ext uri="{BB962C8B-B14F-4D97-AF65-F5344CB8AC3E}">
        <p14:creationId xmlns:p14="http://schemas.microsoft.com/office/powerpoint/2010/main" val="164678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D6371-F48C-DE7D-568B-03D0475D2F8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FB67E766-B4F7-B4C4-604F-B52EF87EC0AC}"/>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4" name="テキスト ボックス 3">
            <a:extLst>
              <a:ext uri="{FF2B5EF4-FFF2-40B4-BE49-F238E27FC236}">
                <a16:creationId xmlns:a16="http://schemas.microsoft.com/office/drawing/2014/main" id="{99E12F01-FA17-4DB0-4174-F5925277C288}"/>
              </a:ext>
            </a:extLst>
          </p:cNvPr>
          <p:cNvSpPr txBox="1"/>
          <p:nvPr/>
        </p:nvSpPr>
        <p:spPr>
          <a:xfrm>
            <a:off x="610720" y="1246094"/>
            <a:ext cx="10970560" cy="4524315"/>
          </a:xfrm>
          <a:prstGeom prst="rect">
            <a:avLst/>
          </a:prstGeom>
          <a:noFill/>
        </p:spPr>
        <p:txBody>
          <a:bodyPr wrap="square">
            <a:spAutoFit/>
          </a:bodyPr>
          <a:lstStyle/>
          <a:p>
            <a:r>
              <a:rPr lang="en-US" altLang="ja-JP" sz="1600" b="1" i="0" dirty="0" err="1">
                <a:solidFill>
                  <a:srgbClr val="000000"/>
                </a:solidFill>
                <a:effectLst/>
                <a:latin typeface="Arial" panose="020B0604020202020204" pitchFamily="34" charset="0"/>
              </a:rPr>
              <a:t>Kartarpur</a:t>
            </a:r>
            <a:r>
              <a:rPr lang="en-US" altLang="ja-JP" sz="1600" b="1" i="0" dirty="0">
                <a:solidFill>
                  <a:srgbClr val="000000"/>
                </a:solidFill>
                <a:effectLst/>
                <a:latin typeface="Arial" panose="020B0604020202020204" pitchFamily="34" charset="0"/>
              </a:rPr>
              <a:t> Corridor</a:t>
            </a:r>
            <a:r>
              <a:rPr lang="ja-JP" altLang="en-US" sz="1600" b="1" i="0" dirty="0">
                <a:solidFill>
                  <a:srgbClr val="000000"/>
                </a:solidFill>
                <a:effectLst/>
                <a:latin typeface="Arial" panose="020B0604020202020204" pitchFamily="34" charset="0"/>
              </a:rPr>
              <a:t>契約の更新</a:t>
            </a:r>
          </a:p>
          <a:p>
            <a:r>
              <a:rPr lang="ja-JP" altLang="en-US" sz="1600" b="1" i="0" dirty="0">
                <a:solidFill>
                  <a:srgbClr val="0000CC"/>
                </a:solidFill>
                <a:effectLst/>
                <a:latin typeface="Arial" panose="020B0604020202020204" pitchFamily="34" charset="0"/>
                <a:hlinkClick r:id="rId2" tooltip="インド-パキスタン外交関係"/>
              </a:rPr>
              <a:t>詳細なカバレッジ</a:t>
            </a:r>
            <a:endParaRPr lang="ja-JP" altLang="en-US" sz="1600" b="0" i="0" dirty="0">
              <a:solidFill>
                <a:srgbClr val="000000"/>
              </a:solidFill>
              <a:effectLst/>
              <a:latin typeface="Arial" panose="020B0604020202020204" pitchFamily="34" charset="0"/>
            </a:endParaRPr>
          </a:p>
          <a:p>
            <a:r>
              <a:rPr lang="ja-JP" altLang="en-US" sz="1600" b="0" i="0" u="sng" dirty="0">
                <a:solidFill>
                  <a:srgbClr val="000000"/>
                </a:solidFill>
                <a:effectLst/>
                <a:latin typeface="Arial" panose="020B0604020202020204" pitchFamily="34" charset="0"/>
              </a:rPr>
              <a:t>パキスタン外務省</a:t>
            </a:r>
            <a:endParaRPr lang="ja-JP" altLang="en-US" sz="1600" b="0" i="0" dirty="0">
              <a:solidFill>
                <a:srgbClr val="000000"/>
              </a:solidFill>
              <a:effectLst/>
              <a:latin typeface="Arial" panose="020B0604020202020204" pitchFamily="34" charset="0"/>
            </a:endParaRPr>
          </a:p>
          <a:p>
            <a:r>
              <a:rPr lang="ja-JP" altLang="en-US" sz="1600" b="0" i="0" dirty="0">
                <a:solidFill>
                  <a:srgbClr val="000000"/>
                </a:solidFill>
                <a:effectLst/>
                <a:latin typeface="Arial" panose="020B0604020202020204" pitchFamily="34" charset="0"/>
              </a:rPr>
              <a:t>パキスタン政府は、「インド共和国とパキスタンイスラム共和国政府との間の巡礼者がパキスタンのナロワルにあるグルドワラダルバールサヒブカータルプールを訪問するための協定」をさらに</a:t>
            </a:r>
            <a:r>
              <a:rPr lang="en-US" altLang="ja-JP" sz="1600" b="0" i="0" dirty="0">
                <a:solidFill>
                  <a:srgbClr val="000000"/>
                </a:solidFill>
                <a:effectLst/>
                <a:latin typeface="Arial" panose="020B0604020202020204" pitchFamily="34" charset="0"/>
              </a:rPr>
              <a:t>5</a:t>
            </a:r>
            <a:r>
              <a:rPr lang="ja-JP" altLang="en-US" sz="1600" b="0" i="0" dirty="0">
                <a:solidFill>
                  <a:srgbClr val="000000"/>
                </a:solidFill>
                <a:effectLst/>
                <a:latin typeface="Arial" panose="020B0604020202020204" pitchFamily="34" charset="0"/>
              </a:rPr>
              <a:t>年間更新することを発表しました。</a:t>
            </a:r>
          </a:p>
          <a:p>
            <a:r>
              <a:rPr lang="ja-JP" altLang="en-US" sz="1600" b="0" i="0" dirty="0">
                <a:solidFill>
                  <a:srgbClr val="000000"/>
                </a:solidFill>
                <a:effectLst/>
                <a:latin typeface="Arial" panose="020B0604020202020204" pitchFamily="34" charset="0"/>
              </a:rPr>
              <a:t>当初は</a:t>
            </a:r>
            <a:r>
              <a:rPr lang="en-US" altLang="ja-JP" sz="1600" b="0" i="0" dirty="0">
                <a:solidFill>
                  <a:srgbClr val="000000"/>
                </a:solidFill>
                <a:effectLst/>
                <a:latin typeface="Arial" panose="020B0604020202020204" pitchFamily="34" charset="0"/>
              </a:rPr>
              <a:t>2019</a:t>
            </a:r>
            <a:r>
              <a:rPr lang="ja-JP" altLang="en-US" sz="1600" b="0" i="0" dirty="0">
                <a:solidFill>
                  <a:srgbClr val="000000"/>
                </a:solidFill>
                <a:effectLst/>
                <a:latin typeface="Arial" panose="020B0604020202020204" pitchFamily="34" charset="0"/>
              </a:rPr>
              <a:t>年</a:t>
            </a:r>
            <a:r>
              <a:rPr lang="en-US" altLang="ja-JP" sz="1600" b="0" i="0" dirty="0">
                <a:solidFill>
                  <a:srgbClr val="000000"/>
                </a:solidFill>
                <a:effectLst/>
                <a:latin typeface="Arial" panose="020B0604020202020204" pitchFamily="34" charset="0"/>
              </a:rPr>
              <a:t>10</a:t>
            </a:r>
            <a:r>
              <a:rPr lang="ja-JP" altLang="en-US" sz="1600" b="0" i="0" dirty="0">
                <a:solidFill>
                  <a:srgbClr val="000000"/>
                </a:solidFill>
                <a:effectLst/>
                <a:latin typeface="Arial" panose="020B0604020202020204" pitchFamily="34" charset="0"/>
              </a:rPr>
              <a:t>月</a:t>
            </a:r>
            <a:r>
              <a:rPr lang="en-US" altLang="ja-JP" sz="1600" b="0" i="0" dirty="0">
                <a:solidFill>
                  <a:srgbClr val="000000"/>
                </a:solidFill>
                <a:effectLst/>
                <a:latin typeface="Arial" panose="020B0604020202020204" pitchFamily="34" charset="0"/>
              </a:rPr>
              <a:t>24</a:t>
            </a:r>
            <a:r>
              <a:rPr lang="ja-JP" altLang="en-US" sz="1600" b="0" i="0" dirty="0">
                <a:solidFill>
                  <a:srgbClr val="000000"/>
                </a:solidFill>
                <a:effectLst/>
                <a:latin typeface="Arial" panose="020B0604020202020204" pitchFamily="34" charset="0"/>
              </a:rPr>
              <a:t>日に</a:t>
            </a:r>
            <a:r>
              <a:rPr lang="en-US" altLang="ja-JP" sz="1600" b="0" i="0" dirty="0">
                <a:solidFill>
                  <a:srgbClr val="000000"/>
                </a:solidFill>
                <a:effectLst/>
                <a:latin typeface="Arial" panose="020B0604020202020204" pitchFamily="34" charset="0"/>
              </a:rPr>
              <a:t>5</a:t>
            </a:r>
            <a:r>
              <a:rPr lang="ja-JP" altLang="en-US" sz="1600" b="0" i="0" dirty="0">
                <a:solidFill>
                  <a:srgbClr val="000000"/>
                </a:solidFill>
                <a:effectLst/>
                <a:latin typeface="Arial" panose="020B0604020202020204" pitchFamily="34" charset="0"/>
              </a:rPr>
              <a:t>年間署名されていましたが、本契約は</a:t>
            </a:r>
            <a:r>
              <a:rPr lang="en-US" altLang="ja-JP" sz="1600" b="0" i="0" dirty="0">
                <a:solidFill>
                  <a:srgbClr val="000000"/>
                </a:solidFill>
                <a:effectLst/>
                <a:latin typeface="Arial" panose="020B0604020202020204" pitchFamily="34" charset="0"/>
              </a:rPr>
              <a:t>2024</a:t>
            </a:r>
            <a:r>
              <a:rPr lang="ja-JP" altLang="en-US" sz="1600" b="0" i="0" dirty="0">
                <a:solidFill>
                  <a:srgbClr val="000000"/>
                </a:solidFill>
                <a:effectLst/>
                <a:latin typeface="Arial" panose="020B0604020202020204" pitchFamily="34" charset="0"/>
              </a:rPr>
              <a:t>年</a:t>
            </a:r>
            <a:r>
              <a:rPr lang="en-US" altLang="ja-JP" sz="1600" b="0" i="0" dirty="0">
                <a:solidFill>
                  <a:srgbClr val="000000"/>
                </a:solidFill>
                <a:effectLst/>
                <a:latin typeface="Arial" panose="020B0604020202020204" pitchFamily="34" charset="0"/>
              </a:rPr>
              <a:t>10</a:t>
            </a:r>
            <a:r>
              <a:rPr lang="ja-JP" altLang="en-US" sz="1600" b="0" i="0" dirty="0">
                <a:solidFill>
                  <a:srgbClr val="000000"/>
                </a:solidFill>
                <a:effectLst/>
                <a:latin typeface="Arial" panose="020B0604020202020204" pitchFamily="34" charset="0"/>
              </a:rPr>
              <a:t>月</a:t>
            </a:r>
            <a:r>
              <a:rPr lang="en-US" altLang="ja-JP" sz="1600" b="0" i="0" dirty="0">
                <a:solidFill>
                  <a:srgbClr val="000000"/>
                </a:solidFill>
                <a:effectLst/>
                <a:latin typeface="Arial" panose="020B0604020202020204" pitchFamily="34" charset="0"/>
              </a:rPr>
              <a:t>24</a:t>
            </a:r>
            <a:r>
              <a:rPr lang="ja-JP" altLang="en-US" sz="1600" b="0" i="0" dirty="0">
                <a:solidFill>
                  <a:srgbClr val="000000"/>
                </a:solidFill>
                <a:effectLst/>
                <a:latin typeface="Arial" panose="020B0604020202020204" pitchFamily="34" charset="0"/>
              </a:rPr>
              <a:t>日に最初の期間を完了する予定です。その更新は、異教徒間の調和と平和的な共存を促進するというパキスタンの永続的な取り組みを強調しています。</a:t>
            </a:r>
          </a:p>
          <a:p>
            <a:r>
              <a:rPr lang="ja-JP" altLang="en-US" sz="1600" b="0" i="0" dirty="0">
                <a:solidFill>
                  <a:srgbClr val="000000"/>
                </a:solidFill>
                <a:effectLst/>
                <a:latin typeface="Arial" panose="020B0604020202020204" pitchFamily="34" charset="0"/>
              </a:rPr>
              <a:t>協定は、インドからの巡礼者へのビザなしのアクセスを提供し続けており、シーク教の崇拝者であるババグルナナクが最後の日を過ごしたグルドワラダルバールサヒブカルタープールの聖地を訪れることができます。回廊は創設以来、この聖地への何千人もの崇拝者の巡礼を促進してきました。</a:t>
            </a:r>
          </a:p>
          <a:p>
            <a:r>
              <a:rPr lang="en-US" altLang="ja-JP" sz="1600" b="0" i="0" dirty="0" err="1">
                <a:solidFill>
                  <a:srgbClr val="000000"/>
                </a:solidFill>
                <a:effectLst/>
                <a:latin typeface="Arial" panose="020B0604020202020204" pitchFamily="34" charset="0"/>
              </a:rPr>
              <a:t>Kartarpur</a:t>
            </a:r>
            <a:r>
              <a:rPr lang="en-US" altLang="ja-JP" sz="1600" b="0" i="0" dirty="0">
                <a:solidFill>
                  <a:srgbClr val="000000"/>
                </a:solidFill>
                <a:effectLst/>
                <a:latin typeface="Arial" panose="020B0604020202020204" pitchFamily="34" charset="0"/>
              </a:rPr>
              <a:t> Corridor</a:t>
            </a:r>
            <a:r>
              <a:rPr lang="ja-JP" altLang="en-US" sz="1600" b="0" i="0" dirty="0">
                <a:solidFill>
                  <a:srgbClr val="000000"/>
                </a:solidFill>
                <a:effectLst/>
                <a:latin typeface="Arial" panose="020B0604020202020204" pitchFamily="34" charset="0"/>
              </a:rPr>
              <a:t>は、最も尊敬されている宗教的ランドマークの</a:t>
            </a:r>
            <a:r>
              <a:rPr lang="en-US" altLang="ja-JP" sz="1600" b="0" i="0" dirty="0">
                <a:solidFill>
                  <a:srgbClr val="000000"/>
                </a:solidFill>
                <a:effectLst/>
                <a:latin typeface="Arial" panose="020B0604020202020204" pitchFamily="34" charset="0"/>
              </a:rPr>
              <a:t>1</a:t>
            </a:r>
            <a:r>
              <a:rPr lang="ja-JP" altLang="en-US" sz="1600" b="0" i="0" dirty="0">
                <a:solidFill>
                  <a:srgbClr val="000000"/>
                </a:solidFill>
                <a:effectLst/>
                <a:latin typeface="Arial" panose="020B0604020202020204" pitchFamily="34" charset="0"/>
              </a:rPr>
              <a:t>つにアクセスするというシーク教徒コミュニティの長い間愛されてきた願望を満たしています。これは、宗教的少数派の権利を保護することの重要性に対するパキスタンの認識を反映しています。このイニシアチブは、「希望の回廊」と表現した国連事務総長のアントニオグテレスを含む国際社会から広く評価を得ています。</a:t>
            </a:r>
            <a:br>
              <a:rPr lang="ja-JP" altLang="en-US" sz="1600" b="0" i="0" dirty="0">
                <a:solidFill>
                  <a:srgbClr val="000000"/>
                </a:solidFill>
                <a:effectLst/>
                <a:latin typeface="Arial" panose="020B0604020202020204" pitchFamily="34" charset="0"/>
              </a:rPr>
            </a:br>
            <a:endParaRPr lang="ja-JP" altLang="en-US" sz="1600" b="0" i="0" dirty="0">
              <a:solidFill>
                <a:srgbClr val="000000"/>
              </a:solidFill>
              <a:effectLst/>
              <a:latin typeface="Arial" panose="020B0604020202020204" pitchFamily="34" charset="0"/>
            </a:endParaRPr>
          </a:p>
          <a:p>
            <a:r>
              <a:rPr lang="ja-JP" altLang="en-US" sz="1600" b="0" i="0" dirty="0">
                <a:solidFill>
                  <a:srgbClr val="000000"/>
                </a:solidFill>
                <a:effectLst/>
                <a:latin typeface="Arial" panose="020B0604020202020204" pitchFamily="34" charset="0"/>
              </a:rPr>
              <a:t>イスラマバード</a:t>
            </a:r>
            <a:br>
              <a:rPr lang="ja-JP" altLang="en-US" sz="1600" b="0" i="0" dirty="0">
                <a:solidFill>
                  <a:srgbClr val="000000"/>
                </a:solidFill>
                <a:effectLst/>
                <a:latin typeface="Arial" panose="020B0604020202020204" pitchFamily="34" charset="0"/>
              </a:rPr>
            </a:br>
            <a:r>
              <a:rPr lang="en-US" altLang="ja-JP" sz="1600" b="0" i="0" dirty="0">
                <a:solidFill>
                  <a:srgbClr val="000000"/>
                </a:solidFill>
                <a:effectLst/>
                <a:latin typeface="Arial" panose="020B0604020202020204" pitchFamily="34" charset="0"/>
              </a:rPr>
              <a:t>2024</a:t>
            </a:r>
            <a:r>
              <a:rPr lang="ja-JP" altLang="en-US" sz="1600" b="0" i="0" dirty="0">
                <a:solidFill>
                  <a:srgbClr val="000000"/>
                </a:solidFill>
                <a:effectLst/>
                <a:latin typeface="Arial" panose="020B0604020202020204" pitchFamily="34" charset="0"/>
              </a:rPr>
              <a:t>年</a:t>
            </a:r>
            <a:r>
              <a:rPr lang="en-US" altLang="ja-JP" sz="1600" b="0" i="0" dirty="0">
                <a:solidFill>
                  <a:srgbClr val="000000"/>
                </a:solidFill>
                <a:effectLst/>
                <a:latin typeface="Arial" panose="020B0604020202020204" pitchFamily="34" charset="0"/>
              </a:rPr>
              <a:t>10</a:t>
            </a:r>
            <a:r>
              <a:rPr lang="ja-JP" altLang="en-US" sz="1600" b="0" i="0" dirty="0">
                <a:solidFill>
                  <a:srgbClr val="000000"/>
                </a:solidFill>
                <a:effectLst/>
                <a:latin typeface="Arial" panose="020B0604020202020204" pitchFamily="34" charset="0"/>
              </a:rPr>
              <a:t>月</a:t>
            </a:r>
            <a:r>
              <a:rPr lang="en-US" altLang="ja-JP" sz="1600" b="0" i="0" dirty="0">
                <a:solidFill>
                  <a:srgbClr val="000000"/>
                </a:solidFill>
                <a:effectLst/>
                <a:latin typeface="Arial" panose="020B0604020202020204" pitchFamily="34" charset="0"/>
              </a:rPr>
              <a:t>22</a:t>
            </a:r>
            <a:r>
              <a:rPr lang="ja-JP" altLang="en-US" sz="1600" b="0" i="0" dirty="0">
                <a:solidFill>
                  <a:srgbClr val="000000"/>
                </a:solidFill>
                <a:effectLst/>
                <a:latin typeface="Arial" panose="020B0604020202020204" pitchFamily="34" charset="0"/>
              </a:rPr>
              <a:t>日</a:t>
            </a:r>
          </a:p>
          <a:p>
            <a:r>
              <a:rPr lang="en-US" altLang="ja-JP" sz="1600" b="0" i="0" dirty="0">
                <a:solidFill>
                  <a:srgbClr val="000000"/>
                </a:solidFill>
                <a:effectLst/>
                <a:latin typeface="Arial" panose="020B0604020202020204" pitchFamily="34" charset="0"/>
              </a:rPr>
              <a:t>183/2024</a:t>
            </a:r>
            <a:endParaRPr lang="ja-JP" altLang="en-US" sz="1600" dirty="0"/>
          </a:p>
        </p:txBody>
      </p:sp>
    </p:spTree>
    <p:extLst>
      <p:ext uri="{BB962C8B-B14F-4D97-AF65-F5344CB8AC3E}">
        <p14:creationId xmlns:p14="http://schemas.microsoft.com/office/powerpoint/2010/main" val="2366650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32BA8-0A4D-41F7-5DBD-A7BF496DA414}"/>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D6195FAC-C841-FA0A-293C-494B53AA081E}"/>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3" name="テキスト ボックス 2">
            <a:extLst>
              <a:ext uri="{FF2B5EF4-FFF2-40B4-BE49-F238E27FC236}">
                <a16:creationId xmlns:a16="http://schemas.microsoft.com/office/drawing/2014/main" id="{E25351C3-248F-FA9E-C69D-FD19A6CB62B0}"/>
              </a:ext>
            </a:extLst>
          </p:cNvPr>
          <p:cNvSpPr txBox="1"/>
          <p:nvPr/>
        </p:nvSpPr>
        <p:spPr>
          <a:xfrm>
            <a:off x="477369" y="1799360"/>
            <a:ext cx="11069171" cy="2862322"/>
          </a:xfrm>
          <a:prstGeom prst="rect">
            <a:avLst/>
          </a:prstGeom>
          <a:noFill/>
        </p:spPr>
        <p:txBody>
          <a:bodyPr wrap="square">
            <a:spAutoFit/>
          </a:bodyPr>
          <a:lstStyle/>
          <a:p>
            <a:pPr algn="l"/>
            <a:r>
              <a:rPr lang="ja-JP" altLang="en-US" sz="1200" b="1" i="0" dirty="0">
                <a:solidFill>
                  <a:srgbClr val="000000"/>
                </a:solidFill>
                <a:effectLst/>
                <a:latin typeface="Arial" panose="020B0604020202020204" pitchFamily="34" charset="0"/>
              </a:rPr>
              <a:t>インド、中国、ラダックの国境地域での完全離脱</a:t>
            </a:r>
            <a:r>
              <a:rPr lang="en-US" altLang="ja-JP" sz="1200" b="1" i="0" dirty="0">
                <a:solidFill>
                  <a:srgbClr val="000000"/>
                </a:solidFill>
                <a:effectLst/>
                <a:latin typeface="Arial" panose="020B0604020202020204" pitchFamily="34" charset="0"/>
              </a:rPr>
              <a:t>-</a:t>
            </a:r>
            <a:r>
              <a:rPr lang="ja-JP" altLang="en-US" sz="1200" b="1" i="0" dirty="0">
                <a:solidFill>
                  <a:srgbClr val="000000"/>
                </a:solidFill>
                <a:effectLst/>
                <a:latin typeface="Arial" panose="020B0604020202020204" pitchFamily="34" charset="0"/>
              </a:rPr>
              <a:t>インド外相</a:t>
            </a:r>
          </a:p>
          <a:p>
            <a:pPr algn="just"/>
            <a:r>
              <a:rPr lang="ja-JP" altLang="en-US" sz="1200" b="1" i="0" dirty="0">
                <a:solidFill>
                  <a:srgbClr val="0000CC"/>
                </a:solidFill>
                <a:effectLst/>
                <a:latin typeface="Arial" panose="020B0604020202020204" pitchFamily="34" charset="0"/>
                <a:hlinkClick r:id="rId2" tooltip="インドと中国の国境紛争"/>
              </a:rPr>
              <a:t>詳細なカバレッジ</a:t>
            </a:r>
            <a:endParaRPr lang="ja-JP" altLang="en-US" sz="1200" b="0" i="0" dirty="0">
              <a:solidFill>
                <a:srgbClr val="000000"/>
              </a:solidFill>
              <a:effectLst/>
              <a:latin typeface="Arial" panose="020B0604020202020204" pitchFamily="34" charset="0"/>
            </a:endParaRPr>
          </a:p>
          <a:p>
            <a:pPr algn="just"/>
            <a:r>
              <a:rPr lang="ja-JP" altLang="en-US" sz="1200" b="0" i="0" u="sng" dirty="0">
                <a:solidFill>
                  <a:srgbClr val="0000CC"/>
                </a:solidFill>
                <a:effectLst/>
                <a:latin typeface="Arial" panose="020B0604020202020204" pitchFamily="34" charset="0"/>
                <a:hlinkClick r:id="rId3"/>
              </a:rPr>
              <a:t>スプートニクニュース</a:t>
            </a:r>
            <a:endParaRPr lang="ja-JP" altLang="en-US" sz="1200" b="0" i="0" dirty="0">
              <a:solidFill>
                <a:srgbClr val="000000"/>
              </a:solidFill>
              <a:effectLst/>
              <a:latin typeface="Arial" panose="020B0604020202020204" pitchFamily="34" charset="0"/>
            </a:endParaRPr>
          </a:p>
          <a:p>
            <a:pPr algn="just"/>
            <a:r>
              <a:rPr lang="en-US" altLang="ja-JP" sz="1200" b="0" i="0" dirty="0">
                <a:solidFill>
                  <a:srgbClr val="000000"/>
                </a:solidFill>
                <a:effectLst/>
                <a:latin typeface="Arial" panose="020B0604020202020204" pitchFamily="34" charset="0"/>
              </a:rPr>
              <a:t>20241022</a:t>
            </a:r>
          </a:p>
          <a:p>
            <a:pPr algn="just"/>
            <a:r>
              <a:rPr lang="ja-JP" altLang="en-US" sz="1200" b="0" i="0" dirty="0">
                <a:solidFill>
                  <a:srgbClr val="000000"/>
                </a:solidFill>
                <a:effectLst/>
                <a:latin typeface="Arial" panose="020B0604020202020204" pitchFamily="34" charset="0"/>
              </a:rPr>
              <a:t>ニューデリー（スプートニク）</a:t>
            </a:r>
            <a:r>
              <a:rPr lang="en-US" altLang="ja-JP" sz="1200" b="0" i="0" dirty="0">
                <a:solidFill>
                  <a:srgbClr val="000000"/>
                </a:solidFill>
                <a:effectLst/>
                <a:latin typeface="Arial" panose="020B0604020202020204" pitchFamily="34" charset="0"/>
              </a:rPr>
              <a:t>-</a:t>
            </a:r>
            <a:r>
              <a:rPr lang="ja-JP" altLang="en-US" sz="1200" b="0" i="0" dirty="0">
                <a:solidFill>
                  <a:srgbClr val="000000"/>
                </a:solidFill>
                <a:effectLst/>
                <a:latin typeface="Arial" panose="020B0604020202020204" pitchFamily="34" charset="0"/>
              </a:rPr>
              <a:t>インドと中国は、ラダックの紛争国境地域での軍の解放を完了したと、インドのスブラマニアムジャイシャンカー外相は火曜日に言った。</a:t>
            </a:r>
          </a:p>
          <a:p>
            <a:pPr algn="just"/>
            <a:r>
              <a:rPr lang="ja-JP" altLang="en-US" sz="1200" b="0" i="0" dirty="0">
                <a:solidFill>
                  <a:srgbClr val="000000"/>
                </a:solidFill>
                <a:effectLst/>
                <a:latin typeface="Arial" panose="020B0604020202020204" pitchFamily="34" charset="0"/>
              </a:rPr>
              <a:t>「パトロールについて合意に達し、</a:t>
            </a:r>
            <a:r>
              <a:rPr lang="en-US" altLang="ja-JP" sz="1200" b="0" i="0" dirty="0">
                <a:solidFill>
                  <a:srgbClr val="000000"/>
                </a:solidFill>
                <a:effectLst/>
                <a:latin typeface="Arial" panose="020B0604020202020204" pitchFamily="34" charset="0"/>
              </a:rPr>
              <a:t>...[2020</a:t>
            </a:r>
            <a:r>
              <a:rPr lang="ja-JP" altLang="en-US" sz="1200" b="0" i="0" dirty="0">
                <a:solidFill>
                  <a:srgbClr val="000000"/>
                </a:solidFill>
                <a:effectLst/>
                <a:latin typeface="Arial" panose="020B0604020202020204" pitchFamily="34" charset="0"/>
              </a:rPr>
              <a:t>年の状況に戻る</a:t>
            </a:r>
            <a:r>
              <a:rPr lang="en-US" altLang="ja-JP" sz="1200" b="0" i="0" dirty="0">
                <a:solidFill>
                  <a:srgbClr val="000000"/>
                </a:solidFill>
                <a:effectLst/>
                <a:latin typeface="Arial" panose="020B0604020202020204" pitchFamily="34" charset="0"/>
              </a:rPr>
              <a:t>] ... </a:t>
            </a:r>
            <a:r>
              <a:rPr lang="ja-JP" altLang="en-US" sz="1200" b="0" i="0" dirty="0">
                <a:solidFill>
                  <a:srgbClr val="000000"/>
                </a:solidFill>
                <a:effectLst/>
                <a:latin typeface="Arial" panose="020B0604020202020204" pitchFamily="34" charset="0"/>
              </a:rPr>
              <a:t>中国との離脱プロセスは完了したと言える」と語った。</a:t>
            </a:r>
          </a:p>
          <a:p>
            <a:pPr algn="just"/>
            <a:r>
              <a:rPr lang="ja-JP" altLang="en-US" sz="1200" b="0" i="0" dirty="0">
                <a:solidFill>
                  <a:srgbClr val="000000"/>
                </a:solidFill>
                <a:effectLst/>
                <a:latin typeface="Arial" panose="020B0604020202020204" pitchFamily="34" charset="0"/>
              </a:rPr>
              <a:t>両国には、パキスタンのカシミールの主張で三角測量されたラダック地域から、ブータンの東にあるアルナチャルプラデーシュまで、数千平方キロメートルの係争中の国境地帯があります。国境紛争は、インドと中国の関係の恒久的な備品です。なぜなら、各国にはマークされた国境がなく、</a:t>
            </a:r>
            <a:r>
              <a:rPr lang="en-US" altLang="ja-JP" sz="1200" b="0" i="0" dirty="0">
                <a:solidFill>
                  <a:srgbClr val="000000"/>
                </a:solidFill>
                <a:effectLst/>
                <a:latin typeface="Arial" panose="020B0604020202020204" pitchFamily="34" charset="0"/>
              </a:rPr>
              <a:t>1962</a:t>
            </a:r>
            <a:r>
              <a:rPr lang="ja-JP" altLang="en-US" sz="1200" b="0" i="0" dirty="0">
                <a:solidFill>
                  <a:srgbClr val="000000"/>
                </a:solidFill>
                <a:effectLst/>
                <a:latin typeface="Arial" panose="020B0604020202020204" pitchFamily="34" charset="0"/>
              </a:rPr>
              <a:t>年の国家間の国境戦争後に作成された実際の支配線があるからです。</a:t>
            </a:r>
          </a:p>
          <a:p>
            <a:pPr algn="just"/>
            <a:r>
              <a:rPr lang="ja-JP" altLang="en-US" sz="1200" b="0" i="0" dirty="0">
                <a:solidFill>
                  <a:srgbClr val="000000"/>
                </a:solidFill>
                <a:effectLst/>
                <a:latin typeface="Arial" panose="020B0604020202020204" pitchFamily="34" charset="0"/>
              </a:rPr>
              <a:t>中国とインドの間のラダックの緊張は</a:t>
            </a:r>
            <a:r>
              <a:rPr lang="en-US" altLang="ja-JP" sz="1200" b="0" i="0" dirty="0">
                <a:solidFill>
                  <a:srgbClr val="000000"/>
                </a:solidFill>
                <a:effectLst/>
                <a:latin typeface="Arial" panose="020B0604020202020204" pitchFamily="34" charset="0"/>
              </a:rPr>
              <a:t>2020</a:t>
            </a:r>
            <a:r>
              <a:rPr lang="ja-JP" altLang="en-US" sz="1200" b="0" i="0" dirty="0">
                <a:solidFill>
                  <a:srgbClr val="000000"/>
                </a:solidFill>
                <a:effectLst/>
                <a:latin typeface="Arial" panose="020B0604020202020204" pitchFamily="34" charset="0"/>
              </a:rPr>
              <a:t>年</a:t>
            </a:r>
            <a:r>
              <a:rPr lang="en-US" altLang="ja-JP" sz="1200" b="0" i="0" dirty="0">
                <a:solidFill>
                  <a:srgbClr val="000000"/>
                </a:solidFill>
                <a:effectLst/>
                <a:latin typeface="Arial" panose="020B0604020202020204" pitchFamily="34" charset="0"/>
              </a:rPr>
              <a:t>5</a:t>
            </a:r>
            <a:r>
              <a:rPr lang="ja-JP" altLang="en-US" sz="1200" b="0" i="0" dirty="0">
                <a:solidFill>
                  <a:srgbClr val="000000"/>
                </a:solidFill>
                <a:effectLst/>
                <a:latin typeface="Arial" panose="020B0604020202020204" pitchFamily="34" charset="0"/>
              </a:rPr>
              <a:t>月にエスカレートしました。パンゴン湖地域での各国の軍事部隊間のいくつかの紛争の後、北京はニューデリーに国境での軍事的存在感を高めるよう促しました。</a:t>
            </a:r>
          </a:p>
          <a:p>
            <a:pPr algn="just"/>
            <a:r>
              <a:rPr lang="ja-JP" altLang="en-US" sz="1200" b="0" i="0" dirty="0">
                <a:solidFill>
                  <a:srgbClr val="000000"/>
                </a:solidFill>
                <a:effectLst/>
                <a:latin typeface="Arial" panose="020B0604020202020204" pitchFamily="34" charset="0"/>
              </a:rPr>
              <a:t>緊張を緩和するために、ニューデリーと北京は</a:t>
            </a:r>
            <a:r>
              <a:rPr lang="en-US" altLang="ja-JP" sz="1200" b="0" i="0" dirty="0">
                <a:solidFill>
                  <a:srgbClr val="000000"/>
                </a:solidFill>
                <a:effectLst/>
                <a:latin typeface="Arial" panose="020B0604020202020204" pitchFamily="34" charset="0"/>
              </a:rPr>
              <a:t>2020</a:t>
            </a:r>
            <a:r>
              <a:rPr lang="ja-JP" altLang="en-US" sz="1200" b="0" i="0" dirty="0">
                <a:solidFill>
                  <a:srgbClr val="000000"/>
                </a:solidFill>
                <a:effectLst/>
                <a:latin typeface="Arial" panose="020B0604020202020204" pitchFamily="34" charset="0"/>
              </a:rPr>
              <a:t>年</a:t>
            </a:r>
            <a:r>
              <a:rPr lang="en-US" altLang="ja-JP" sz="1200" b="0" i="0" dirty="0">
                <a:solidFill>
                  <a:srgbClr val="000000"/>
                </a:solidFill>
                <a:effectLst/>
                <a:latin typeface="Arial" panose="020B0604020202020204" pitchFamily="34" charset="0"/>
              </a:rPr>
              <a:t>6</a:t>
            </a:r>
            <a:r>
              <a:rPr lang="ja-JP" altLang="en-US" sz="1200" b="0" i="0" dirty="0">
                <a:solidFill>
                  <a:srgbClr val="000000"/>
                </a:solidFill>
                <a:effectLst/>
                <a:latin typeface="Arial" panose="020B0604020202020204" pitchFamily="34" charset="0"/>
              </a:rPr>
              <a:t>月初旬に解放協議を開始し、パンゴン湖の北岸と南岸での解放の第</a:t>
            </a:r>
            <a:r>
              <a:rPr lang="en-US" altLang="ja-JP" sz="1200" b="0" i="0" dirty="0">
                <a:solidFill>
                  <a:srgbClr val="000000"/>
                </a:solidFill>
                <a:effectLst/>
                <a:latin typeface="Arial" panose="020B0604020202020204" pitchFamily="34" charset="0"/>
              </a:rPr>
              <a:t>1</a:t>
            </a:r>
            <a:r>
              <a:rPr lang="ja-JP" altLang="en-US" sz="1200" b="0" i="0" dirty="0">
                <a:solidFill>
                  <a:srgbClr val="000000"/>
                </a:solidFill>
                <a:effectLst/>
                <a:latin typeface="Arial" panose="020B0604020202020204" pitchFamily="34" charset="0"/>
              </a:rPr>
              <a:t>フェーズは</a:t>
            </a:r>
            <a:r>
              <a:rPr lang="en-US" altLang="ja-JP" sz="1200" b="0" i="0" dirty="0">
                <a:solidFill>
                  <a:srgbClr val="000000"/>
                </a:solidFill>
                <a:effectLst/>
                <a:latin typeface="Arial" panose="020B0604020202020204" pitchFamily="34" charset="0"/>
              </a:rPr>
              <a:t>2021</a:t>
            </a:r>
            <a:r>
              <a:rPr lang="ja-JP" altLang="en-US" sz="1200" b="0" i="0" dirty="0">
                <a:solidFill>
                  <a:srgbClr val="000000"/>
                </a:solidFill>
                <a:effectLst/>
                <a:latin typeface="Arial" panose="020B0604020202020204" pitchFamily="34" charset="0"/>
              </a:rPr>
              <a:t>年</a:t>
            </a:r>
            <a:r>
              <a:rPr lang="en-US" altLang="ja-JP" sz="1200" b="0" i="0" dirty="0">
                <a:solidFill>
                  <a:srgbClr val="000000"/>
                </a:solidFill>
                <a:effectLst/>
                <a:latin typeface="Arial" panose="020B0604020202020204" pitchFamily="34" charset="0"/>
              </a:rPr>
              <a:t>2</a:t>
            </a:r>
            <a:r>
              <a:rPr lang="ja-JP" altLang="en-US" sz="1200" b="0" i="0" dirty="0">
                <a:solidFill>
                  <a:srgbClr val="000000"/>
                </a:solidFill>
                <a:effectLst/>
                <a:latin typeface="Arial" panose="020B0604020202020204" pitchFamily="34" charset="0"/>
              </a:rPr>
              <a:t>月に完了しました。</a:t>
            </a:r>
            <a:r>
              <a:rPr lang="en-US" altLang="ja-JP" sz="1200" b="0" i="0" dirty="0">
                <a:solidFill>
                  <a:srgbClr val="000000"/>
                </a:solidFill>
                <a:effectLst/>
                <a:latin typeface="Arial" panose="020B0604020202020204" pitchFamily="34" charset="0"/>
              </a:rPr>
              <a:t>2020</a:t>
            </a:r>
            <a:r>
              <a:rPr lang="ja-JP" altLang="en-US" sz="1200" b="0" i="0" dirty="0">
                <a:solidFill>
                  <a:srgbClr val="000000"/>
                </a:solidFill>
                <a:effectLst/>
                <a:latin typeface="Arial" panose="020B0604020202020204" pitchFamily="34" charset="0"/>
              </a:rPr>
              <a:t>年以降、</a:t>
            </a:r>
            <a:r>
              <a:rPr lang="en-US" altLang="ja-JP" sz="1200" b="0" i="0" dirty="0">
                <a:solidFill>
                  <a:srgbClr val="000000"/>
                </a:solidFill>
                <a:effectLst/>
                <a:latin typeface="Arial" panose="020B0604020202020204" pitchFamily="34" charset="0"/>
              </a:rPr>
              <a:t>16</a:t>
            </a:r>
            <a:r>
              <a:rPr lang="ja-JP" altLang="en-US" sz="1200" b="0" i="0" dirty="0">
                <a:solidFill>
                  <a:srgbClr val="000000"/>
                </a:solidFill>
                <a:effectLst/>
                <a:latin typeface="Arial" panose="020B0604020202020204" pitchFamily="34" charset="0"/>
              </a:rPr>
              <a:t>回の会談が行われ、結果はまちまちでした。</a:t>
            </a:r>
          </a:p>
          <a:p>
            <a:pPr algn="just"/>
            <a:r>
              <a:rPr lang="en-US" altLang="ja-JP" sz="1200" b="0" i="0" dirty="0">
                <a:solidFill>
                  <a:srgbClr val="000000"/>
                </a:solidFill>
                <a:effectLst/>
                <a:latin typeface="Arial" panose="020B0604020202020204" pitchFamily="34" charset="0"/>
              </a:rPr>
              <a:t>©</a:t>
            </a:r>
            <a:r>
              <a:rPr lang="ja-JP" altLang="en-US" sz="1200" b="0" i="0" dirty="0">
                <a:solidFill>
                  <a:srgbClr val="000000"/>
                </a:solidFill>
                <a:effectLst/>
                <a:latin typeface="Arial" panose="020B0604020202020204" pitchFamily="34" charset="0"/>
              </a:rPr>
              <a:t>スプートニク</a:t>
            </a:r>
          </a:p>
        </p:txBody>
      </p:sp>
    </p:spTree>
    <p:extLst>
      <p:ext uri="{BB962C8B-B14F-4D97-AF65-F5344CB8AC3E}">
        <p14:creationId xmlns:p14="http://schemas.microsoft.com/office/powerpoint/2010/main" val="1606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247A-F805-E8B1-1610-2BC71F7A996F}"/>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CB70ABDB-2BD5-4A28-01D8-3DDA096E15A0}"/>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3" name="テキスト ボックス 2">
            <a:extLst>
              <a:ext uri="{FF2B5EF4-FFF2-40B4-BE49-F238E27FC236}">
                <a16:creationId xmlns:a16="http://schemas.microsoft.com/office/drawing/2014/main" id="{CEDCEEC5-A9D3-7E76-CFB2-D4019C31FB15}"/>
              </a:ext>
            </a:extLst>
          </p:cNvPr>
          <p:cNvSpPr txBox="1"/>
          <p:nvPr/>
        </p:nvSpPr>
        <p:spPr>
          <a:xfrm>
            <a:off x="307040" y="983380"/>
            <a:ext cx="11284324" cy="5339923"/>
          </a:xfrm>
          <a:prstGeom prst="rect">
            <a:avLst/>
          </a:prstGeom>
          <a:noFill/>
        </p:spPr>
        <p:txBody>
          <a:bodyPr wrap="square">
            <a:spAutoFit/>
          </a:bodyPr>
          <a:lstStyle/>
          <a:p>
            <a:pPr algn="l"/>
            <a:r>
              <a:rPr lang="ja-JP" altLang="en-US" sz="1100" b="1" i="0" dirty="0">
                <a:solidFill>
                  <a:srgbClr val="000000"/>
                </a:solidFill>
                <a:effectLst/>
                <a:latin typeface="Arial" panose="020B0604020202020204" pitchFamily="34" charset="0"/>
              </a:rPr>
              <a:t>中国、インドが国境地域に関する問題について決議に達</a:t>
            </a:r>
            <a:r>
              <a:rPr lang="en-US" altLang="ja-JP" sz="1100" b="1" i="0" dirty="0">
                <a:solidFill>
                  <a:srgbClr val="000000"/>
                </a:solidFill>
                <a:effectLst/>
                <a:latin typeface="Arial" panose="020B0604020202020204" pitchFamily="34" charset="0"/>
              </a:rPr>
              <a:t>:FM</a:t>
            </a:r>
          </a:p>
          <a:p>
            <a:pPr algn="just"/>
            <a:r>
              <a:rPr lang="ja-JP" altLang="en-US" sz="1100" b="1" i="0" dirty="0">
                <a:solidFill>
                  <a:srgbClr val="0000CC"/>
                </a:solidFill>
                <a:effectLst/>
                <a:latin typeface="Arial" panose="020B0604020202020204" pitchFamily="34" charset="0"/>
                <a:hlinkClick r:id="rId2" tooltip="インドと中国の国境紛争"/>
              </a:rPr>
              <a:t>詳細なカバレッジ</a:t>
            </a:r>
            <a:endParaRPr lang="ja-JP" altLang="en-US" sz="1100" b="0" i="0" dirty="0">
              <a:solidFill>
                <a:srgbClr val="000000"/>
              </a:solidFill>
              <a:effectLst/>
              <a:latin typeface="Arial" panose="020B0604020202020204" pitchFamily="34" charset="0"/>
            </a:endParaRPr>
          </a:p>
          <a:p>
            <a:pPr algn="just"/>
            <a:r>
              <a:rPr lang="ja-JP" altLang="en-US" sz="1100" b="0" i="0" u="sng" dirty="0">
                <a:solidFill>
                  <a:srgbClr val="000000"/>
                </a:solidFill>
                <a:effectLst/>
                <a:latin typeface="Arial" panose="020B0604020202020204" pitchFamily="34" charset="0"/>
              </a:rPr>
              <a:t>グローバルタイムズ</a:t>
            </a:r>
            <a:endParaRPr lang="ja-JP" altLang="en-US" sz="1100" b="0" i="0" dirty="0">
              <a:solidFill>
                <a:srgbClr val="000000"/>
              </a:solidFill>
              <a:effectLst/>
              <a:latin typeface="Arial" panose="020B0604020202020204" pitchFamily="34" charset="0"/>
            </a:endParaRPr>
          </a:p>
          <a:p>
            <a:pPr algn="just"/>
            <a:r>
              <a:rPr lang="en-US" altLang="ja-JP" sz="1100" b="0" i="0" dirty="0">
                <a:solidFill>
                  <a:srgbClr val="000000"/>
                </a:solidFill>
                <a:effectLst/>
                <a:latin typeface="Arial" panose="020B0604020202020204" pitchFamily="34" charset="0"/>
              </a:rPr>
              <a:t>Yang Sheng</a:t>
            </a:r>
            <a:r>
              <a:rPr lang="ja-JP" altLang="en-US" sz="1100" b="0" i="0" dirty="0">
                <a:solidFill>
                  <a:srgbClr val="000000"/>
                </a:solidFill>
                <a:effectLst/>
                <a:latin typeface="Arial" panose="020B0604020202020204" pitchFamily="34" charset="0"/>
              </a:rPr>
              <a:t>と</a:t>
            </a:r>
            <a:r>
              <a:rPr lang="en-US" altLang="ja-JP" sz="1100" b="0" i="0" dirty="0">
                <a:solidFill>
                  <a:srgbClr val="000000"/>
                </a:solidFill>
                <a:effectLst/>
                <a:latin typeface="Arial" panose="020B0604020202020204" pitchFamily="34" charset="0"/>
              </a:rPr>
              <a:t>Li </a:t>
            </a:r>
            <a:r>
              <a:rPr lang="en-US" altLang="ja-JP" sz="1100" b="0" i="0" dirty="0" err="1">
                <a:solidFill>
                  <a:srgbClr val="000000"/>
                </a:solidFill>
                <a:effectLst/>
                <a:latin typeface="Arial" panose="020B0604020202020204" pitchFamily="34" charset="0"/>
              </a:rPr>
              <a:t>Yawei</a:t>
            </a:r>
            <a:r>
              <a:rPr lang="ja-JP" altLang="en-US" sz="1100" b="0" i="0" dirty="0">
                <a:solidFill>
                  <a:srgbClr val="000000"/>
                </a:solidFill>
                <a:effectLst/>
                <a:latin typeface="Arial" panose="020B0604020202020204" pitchFamily="34" charset="0"/>
              </a:rPr>
              <a:t>による公開日</a:t>
            </a:r>
            <a:r>
              <a:rPr lang="en-US" altLang="ja-JP" sz="1100" b="0" i="0" dirty="0">
                <a:solidFill>
                  <a:srgbClr val="000000"/>
                </a:solidFill>
                <a:effectLst/>
                <a:latin typeface="Arial" panose="020B0604020202020204" pitchFamily="34" charset="0"/>
              </a:rPr>
              <a:t>:2024</a:t>
            </a:r>
            <a:r>
              <a:rPr lang="ja-JP" altLang="en-US" sz="1100" b="0" i="0" dirty="0">
                <a:solidFill>
                  <a:srgbClr val="000000"/>
                </a:solidFill>
                <a:effectLst/>
                <a:latin typeface="Arial" panose="020B0604020202020204" pitchFamily="34" charset="0"/>
              </a:rPr>
              <a:t>年</a:t>
            </a:r>
            <a:r>
              <a:rPr lang="en-US" altLang="ja-JP" sz="1100" b="0" i="0" dirty="0">
                <a:solidFill>
                  <a:srgbClr val="000000"/>
                </a:solidFill>
                <a:effectLst/>
                <a:latin typeface="Arial" panose="020B0604020202020204" pitchFamily="34" charset="0"/>
              </a:rPr>
              <a:t>10</a:t>
            </a:r>
            <a:r>
              <a:rPr lang="ja-JP" altLang="en-US" sz="1100" b="0" i="0" dirty="0">
                <a:solidFill>
                  <a:srgbClr val="000000"/>
                </a:solidFill>
                <a:effectLst/>
                <a:latin typeface="Arial" panose="020B0604020202020204" pitchFamily="34" charset="0"/>
              </a:rPr>
              <a:t>月</a:t>
            </a:r>
            <a:r>
              <a:rPr lang="en-US" altLang="ja-JP" sz="1100" b="0" i="0" dirty="0">
                <a:solidFill>
                  <a:srgbClr val="000000"/>
                </a:solidFill>
                <a:effectLst/>
                <a:latin typeface="Arial" panose="020B0604020202020204" pitchFamily="34" charset="0"/>
              </a:rPr>
              <a:t>22</a:t>
            </a:r>
            <a:r>
              <a:rPr lang="ja-JP" altLang="en-US" sz="1100" b="0" i="0" dirty="0">
                <a:solidFill>
                  <a:srgbClr val="000000"/>
                </a:solidFill>
                <a:effectLst/>
                <a:latin typeface="Arial" panose="020B0604020202020204" pitchFamily="34" charset="0"/>
              </a:rPr>
              <a:t>日</a:t>
            </a:r>
            <a:r>
              <a:rPr lang="en-US" altLang="ja-JP" sz="1100" b="0" i="0" dirty="0">
                <a:solidFill>
                  <a:srgbClr val="000000"/>
                </a:solidFill>
                <a:effectLst/>
                <a:latin typeface="Arial" panose="020B0604020202020204" pitchFamily="34" charset="0"/>
              </a:rPr>
              <a:t>05:47 PM</a:t>
            </a:r>
          </a:p>
          <a:p>
            <a:pPr algn="just"/>
            <a:r>
              <a:rPr lang="ja-JP" altLang="en-US" sz="1100" b="0" i="0" dirty="0">
                <a:solidFill>
                  <a:srgbClr val="000000"/>
                </a:solidFill>
                <a:effectLst/>
                <a:latin typeface="Arial" panose="020B0604020202020204" pitchFamily="34" charset="0"/>
              </a:rPr>
              <a:t>中国外務省は火曜日、中国とインドが国境地域に関する問題について決議に達し、中国はこれらの決議の実施のためにインドと協力すると発表した。中国の専門家は、決議を厳格かつ完全に実施するようニューデリーに呼びかけ、それは二国間関係を安定した持続可能な開発のために軌道に戻すことに前向きであると述べた。</a:t>
            </a:r>
          </a:p>
          <a:p>
            <a:pPr algn="just"/>
            <a:r>
              <a:rPr lang="ja-JP" altLang="en-US" sz="1100" b="0" i="0" dirty="0">
                <a:solidFill>
                  <a:srgbClr val="000000"/>
                </a:solidFill>
                <a:effectLst/>
                <a:latin typeface="Arial" panose="020B0604020202020204" pitchFamily="34" charset="0"/>
              </a:rPr>
              <a:t>中国外務省のスポークスパーソンである林建氏は火曜日の定例記者会見で、「中国とインドは、外交および軍事チャネルを通じて緊密なコミュニケーションをとった後、国境地域に関する問題について決議に達した。中国は進展を賞賛し、これらの決議の健全な実施のためにインドとの協力を継続する。」</a:t>
            </a:r>
          </a:p>
          <a:p>
            <a:pPr algn="just"/>
            <a:r>
              <a:rPr lang="ja-JP" altLang="en-US" sz="1100" b="0" i="0" dirty="0">
                <a:solidFill>
                  <a:srgbClr val="000000"/>
                </a:solidFill>
                <a:effectLst/>
                <a:latin typeface="Arial" panose="020B0604020202020204" pitchFamily="34" charset="0"/>
              </a:rPr>
              <a:t>復 </a:t>
            </a:r>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大学南アジア研究センターの副所長であるリン・ミンワン氏は火曜日にグローバル・タイムズに、「間違いなく、これは中国とインドの関係の将来の発展にとって非常に前向きなシグナルである」と語った。</a:t>
            </a:r>
          </a:p>
          <a:p>
            <a:pPr algn="just"/>
            <a:r>
              <a:rPr lang="ja-JP" altLang="en-US" sz="1100" b="0" i="0" dirty="0">
                <a:solidFill>
                  <a:srgbClr val="000000"/>
                </a:solidFill>
                <a:effectLst/>
                <a:latin typeface="Arial" panose="020B0604020202020204" pitchFamily="34" charset="0"/>
              </a:rPr>
              <a:t>リン・ミンワン氏は、双方が到達した決議は、</a:t>
            </a:r>
            <a:r>
              <a:rPr lang="en-US" altLang="ja-JP" sz="1100" b="0" i="0" dirty="0">
                <a:solidFill>
                  <a:srgbClr val="000000"/>
                </a:solidFill>
                <a:effectLst/>
                <a:latin typeface="Arial" panose="020B0604020202020204" pitchFamily="34" charset="0"/>
              </a:rPr>
              <a:t>2020</a:t>
            </a:r>
            <a:r>
              <a:rPr lang="ja-JP" altLang="en-US" sz="1100" b="0" i="0" dirty="0">
                <a:solidFill>
                  <a:srgbClr val="000000"/>
                </a:solidFill>
                <a:effectLst/>
                <a:latin typeface="Arial" panose="020B0604020202020204" pitchFamily="34" charset="0"/>
              </a:rPr>
              <a:t>年に始まった国境問題の解決に突破口を開いたと述べた。「過去において、インドは国境問題が未解決のままである場合、二国間関係は正常化できないと常に言ってきたが、現在、ニューデリーは国境問題を二国間関係の改善を妨げる口実として使用すべきではない。」</a:t>
            </a:r>
          </a:p>
          <a:p>
            <a:pPr algn="just"/>
            <a:r>
              <a:rPr lang="en-US" altLang="ja-JP" sz="1100" b="0" i="0" dirty="0">
                <a:solidFill>
                  <a:srgbClr val="000000"/>
                </a:solidFill>
                <a:effectLst/>
                <a:latin typeface="Arial" panose="020B0604020202020204" pitchFamily="34" charset="0"/>
              </a:rPr>
              <a:t>2020</a:t>
            </a:r>
            <a:r>
              <a:rPr lang="ja-JP" altLang="en-US" sz="1100" b="0" i="0" dirty="0">
                <a:solidFill>
                  <a:srgbClr val="000000"/>
                </a:solidFill>
                <a:effectLst/>
                <a:latin typeface="Arial" panose="020B0604020202020204" pitchFamily="34" charset="0"/>
              </a:rPr>
              <a:t>年にインドによって一方的に引き起こされた国境摩 </a:t>
            </a:r>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の発生以来、中国に対する「中国の脅威」のレトリックとナショナリズムと敵意がインド内で宣伝されてきたため、中国とインドの関係は深刻な影響を受けています。専門家によると、ニューデリーは、インドで事業を展開する中国企業に対して敵対的な措置と調査を開始し、両国間の人と人との交流に障害をもたらしている。</a:t>
            </a:r>
          </a:p>
          <a:p>
            <a:pPr algn="just"/>
            <a:r>
              <a:rPr lang="ja-JP" altLang="en-US" sz="1100" b="0" i="0" dirty="0">
                <a:solidFill>
                  <a:srgbClr val="000000"/>
                </a:solidFill>
                <a:effectLst/>
                <a:latin typeface="Arial" panose="020B0604020202020204" pitchFamily="34" charset="0"/>
              </a:rPr>
              <a:t>しかし、二国間関係におけるこれらの後退のすべては、インドが中国からの輸入に大きく依存しているという事実を変えていません。</a:t>
            </a:r>
          </a:p>
          <a:p>
            <a:pPr algn="just"/>
            <a:r>
              <a:rPr lang="ja-JP" altLang="en-US" sz="1100" b="0" i="0" dirty="0">
                <a:solidFill>
                  <a:srgbClr val="000000"/>
                </a:solidFill>
                <a:effectLst/>
                <a:latin typeface="Arial" panose="020B0604020202020204" pitchFamily="34" charset="0"/>
              </a:rPr>
              <a:t>インドの商務省のデータによると、インドのメディアビジネススタンダードは先週、この会計年度の</a:t>
            </a:r>
            <a:r>
              <a:rPr lang="en-US" altLang="ja-JP" sz="1100" b="0" i="0" dirty="0">
                <a:solidFill>
                  <a:srgbClr val="000000"/>
                </a:solidFill>
                <a:effectLst/>
                <a:latin typeface="Arial" panose="020B0604020202020204" pitchFamily="34" charset="0"/>
              </a:rPr>
              <a:t>4</a:t>
            </a:r>
            <a:r>
              <a:rPr lang="ja-JP" altLang="en-US" sz="1100" b="0" i="0" dirty="0">
                <a:solidFill>
                  <a:srgbClr val="000000"/>
                </a:solidFill>
                <a:effectLst/>
                <a:latin typeface="Arial" panose="020B0604020202020204" pitchFamily="34" charset="0"/>
              </a:rPr>
              <a:t>月から</a:t>
            </a:r>
            <a:r>
              <a:rPr lang="en-US" altLang="ja-JP" sz="1100" b="0" i="0" dirty="0">
                <a:solidFill>
                  <a:srgbClr val="000000"/>
                </a:solidFill>
                <a:effectLst/>
                <a:latin typeface="Arial" panose="020B0604020202020204" pitchFamily="34" charset="0"/>
              </a:rPr>
              <a:t>9</a:t>
            </a:r>
            <a:r>
              <a:rPr lang="ja-JP" altLang="en-US" sz="1100" b="0" i="0" dirty="0">
                <a:solidFill>
                  <a:srgbClr val="000000"/>
                </a:solidFill>
                <a:effectLst/>
                <a:latin typeface="Arial" panose="020B0604020202020204" pitchFamily="34" charset="0"/>
              </a:rPr>
              <a:t>月の期間に、</a:t>
            </a:r>
            <a:r>
              <a:rPr lang="en-US" altLang="ja-JP" sz="1100" b="0" i="0" dirty="0">
                <a:solidFill>
                  <a:srgbClr val="000000"/>
                </a:solidFill>
                <a:effectLst/>
                <a:latin typeface="Arial" panose="020B0604020202020204" pitchFamily="34" charset="0"/>
              </a:rPr>
              <a:t>TAG1</a:t>
            </a:r>
            <a:r>
              <a:rPr lang="ja-JP" altLang="en-US" sz="1100" b="0" i="0" dirty="0">
                <a:solidFill>
                  <a:srgbClr val="000000"/>
                </a:solidFill>
                <a:effectLst/>
                <a:latin typeface="Arial" panose="020B0604020202020204" pitchFamily="34" charset="0"/>
              </a:rPr>
              <a:t>が</a:t>
            </a:r>
            <a:r>
              <a:rPr lang="en-US" altLang="ja-JP" sz="1100" b="0" i="0" dirty="0">
                <a:solidFill>
                  <a:srgbClr val="000000"/>
                </a:solidFill>
                <a:effectLst/>
                <a:latin typeface="Arial" panose="020B0604020202020204" pitchFamily="34" charset="0"/>
              </a:rPr>
              <a:t>562</a:t>
            </a:r>
            <a:r>
              <a:rPr lang="ja-JP" altLang="en-US" sz="1100" b="0" i="0" dirty="0">
                <a:solidFill>
                  <a:srgbClr val="000000"/>
                </a:solidFill>
                <a:effectLst/>
                <a:latin typeface="Arial" panose="020B0604020202020204" pitchFamily="34" charset="0"/>
              </a:rPr>
              <a:t>。</a:t>
            </a:r>
            <a:r>
              <a:rPr lang="en-US" altLang="ja-JP" sz="1100" b="0" i="0" dirty="0">
                <a:solidFill>
                  <a:srgbClr val="000000"/>
                </a:solidFill>
                <a:effectLst/>
                <a:latin typeface="Arial" panose="020B0604020202020204" pitchFamily="34" charset="0"/>
              </a:rPr>
              <a:t>9</a:t>
            </a:r>
            <a:r>
              <a:rPr lang="ja-JP" altLang="en-US" sz="1100" b="0" i="0" dirty="0">
                <a:solidFill>
                  <a:srgbClr val="000000"/>
                </a:solidFill>
                <a:effectLst/>
                <a:latin typeface="Arial" panose="020B0604020202020204" pitchFamily="34" charset="0"/>
              </a:rPr>
              <a:t>億未満のインバウンド出荷で、中国がインドの最大の輸入元として浮上しています。</a:t>
            </a:r>
          </a:p>
          <a:p>
            <a:pPr algn="just"/>
            <a:r>
              <a:rPr lang="ja-JP" altLang="en-US" sz="1100" b="0" i="0" dirty="0">
                <a:solidFill>
                  <a:srgbClr val="000000"/>
                </a:solidFill>
                <a:effectLst/>
                <a:latin typeface="Arial" panose="020B0604020202020204" pitchFamily="34" charset="0"/>
              </a:rPr>
              <a:t>ロイター氏はまた、</a:t>
            </a:r>
            <a:r>
              <a:rPr lang="en-US" altLang="ja-JP" sz="1100" b="0" i="0" dirty="0">
                <a:solidFill>
                  <a:srgbClr val="000000"/>
                </a:solidFill>
                <a:effectLst/>
                <a:latin typeface="Arial" panose="020B0604020202020204" pitchFamily="34" charset="0"/>
              </a:rPr>
              <a:t>9</a:t>
            </a:r>
            <a:r>
              <a:rPr lang="ja-JP" altLang="en-US" sz="1100" b="0" i="0" dirty="0">
                <a:solidFill>
                  <a:srgbClr val="000000"/>
                </a:solidFill>
                <a:effectLst/>
                <a:latin typeface="Arial" panose="020B0604020202020204" pitchFamily="34" charset="0"/>
              </a:rPr>
              <a:t>月</a:t>
            </a:r>
            <a:r>
              <a:rPr lang="en-US" altLang="ja-JP" sz="1100" b="0" i="0" dirty="0">
                <a:solidFill>
                  <a:srgbClr val="000000"/>
                </a:solidFill>
                <a:effectLst/>
                <a:latin typeface="Arial" panose="020B0604020202020204" pitchFamily="34" charset="0"/>
              </a:rPr>
              <a:t>11</a:t>
            </a:r>
            <a:r>
              <a:rPr lang="ja-JP" altLang="en-US" sz="1100" b="0" i="0" dirty="0">
                <a:solidFill>
                  <a:srgbClr val="000000"/>
                </a:solidFill>
                <a:effectLst/>
                <a:latin typeface="Arial" panose="020B0604020202020204" pitchFamily="34" charset="0"/>
              </a:rPr>
              <a:t>日に発表されたレポートで、「インドの工場巨人になるための推進力が障害にぶつかった</a:t>
            </a:r>
            <a:r>
              <a:rPr lang="en-US" altLang="ja-JP" sz="1100" b="0" i="0" dirty="0">
                <a:solidFill>
                  <a:srgbClr val="000000"/>
                </a:solidFill>
                <a:effectLst/>
                <a:latin typeface="Arial" panose="020B0604020202020204" pitchFamily="34" charset="0"/>
              </a:rPr>
              <a:t>:</a:t>
            </a:r>
            <a:r>
              <a:rPr lang="ja-JP" altLang="en-US" sz="1100" b="0" i="0" dirty="0">
                <a:solidFill>
                  <a:srgbClr val="000000"/>
                </a:solidFill>
                <a:effectLst/>
                <a:latin typeface="Arial" panose="020B0604020202020204" pitchFamily="34" charset="0"/>
              </a:rPr>
              <a:t>グローバル企業にとって中国に代わる信頼できる選択肢となるためには、まず長年のライバルにウォームアップする必要がある」と述べた。</a:t>
            </a:r>
          </a:p>
          <a:p>
            <a:pPr algn="just"/>
            <a:r>
              <a:rPr lang="en-US" altLang="ja-JP" sz="1100" b="0" i="0" dirty="0">
                <a:solidFill>
                  <a:srgbClr val="000000"/>
                </a:solidFill>
                <a:effectLst/>
                <a:latin typeface="Arial" panose="020B0604020202020204" pitchFamily="34" charset="0"/>
              </a:rPr>
              <a:t>9</a:t>
            </a:r>
            <a:r>
              <a:rPr lang="ja-JP" altLang="en-US" sz="1100" b="0" i="0" dirty="0">
                <a:solidFill>
                  <a:srgbClr val="000000"/>
                </a:solidFill>
                <a:effectLst/>
                <a:latin typeface="Arial" panose="020B0604020202020204" pitchFamily="34" charset="0"/>
              </a:rPr>
              <a:t>月</a:t>
            </a:r>
            <a:r>
              <a:rPr lang="en-US" altLang="ja-JP" sz="1100" b="0" i="0" dirty="0">
                <a:solidFill>
                  <a:srgbClr val="000000"/>
                </a:solidFill>
                <a:effectLst/>
                <a:latin typeface="Arial" panose="020B0604020202020204" pitchFamily="34" charset="0"/>
              </a:rPr>
              <a:t>2</a:t>
            </a:r>
            <a:r>
              <a:rPr lang="ja-JP" altLang="en-US" sz="1100" b="0" i="0" dirty="0">
                <a:solidFill>
                  <a:srgbClr val="000000"/>
                </a:solidFill>
                <a:effectLst/>
                <a:latin typeface="Arial" panose="020B0604020202020204" pitchFamily="34" charset="0"/>
              </a:rPr>
              <a:t>日にワシントンポストで発表された記事はまた、「インドがスマートフォン、ソーラーパネル、医学などの商品の生産を増やしたため、インド経済自体は、特に中国の輸入にさらに依存するようになりました。貿易統計と経済アナリストによると、これらの製品に入ります。」</a:t>
            </a:r>
          </a:p>
          <a:p>
            <a:pPr algn="just"/>
            <a:r>
              <a:rPr lang="ja-JP" altLang="en-US" sz="1100" b="0" i="0" dirty="0">
                <a:solidFill>
                  <a:srgbClr val="000000"/>
                </a:solidFill>
                <a:effectLst/>
                <a:latin typeface="Arial" panose="020B0604020202020204" pitchFamily="34" charset="0"/>
              </a:rPr>
              <a:t>「中国人は、インドがグローバルスキルラダーの最低ラングで足場を確保するのを助けることができます。これらの横木は上昇している</a:t>
            </a:r>
            <a:r>
              <a:rPr lang="en-US" altLang="ja-JP" sz="1100" b="0" i="0" dirty="0">
                <a:solidFill>
                  <a:srgbClr val="000000"/>
                </a:solidFill>
                <a:effectLst/>
                <a:latin typeface="Arial" panose="020B0604020202020204" pitchFamily="34" charset="0"/>
              </a:rPr>
              <a:t>:</a:t>
            </a:r>
            <a:r>
              <a:rPr lang="ja-JP" altLang="en-US" sz="1100" b="0" i="0" dirty="0">
                <a:solidFill>
                  <a:srgbClr val="000000"/>
                </a:solidFill>
                <a:effectLst/>
                <a:latin typeface="Arial" panose="020B0604020202020204" pitchFamily="34" charset="0"/>
              </a:rPr>
              <a:t>インドは今ジャンプしなければならない」とヒンドゥー教のプリンストン大学のエコノミスト、アショカ・モディは書いた。「インドの経済成長が外国の専門知識、特に中国からの専門知識にますます依存するようになるとき、自立を呼び出すことの息をのむような皮肉は正確にインド当局に失われます。」</a:t>
            </a:r>
          </a:p>
          <a:p>
            <a:pPr algn="just"/>
            <a:r>
              <a:rPr lang="ja-JP" altLang="en-US" sz="1100" b="0" i="0" dirty="0">
                <a:solidFill>
                  <a:srgbClr val="000000"/>
                </a:solidFill>
                <a:effectLst/>
                <a:latin typeface="Arial" panose="020B0604020202020204" pitchFamily="34" charset="0"/>
              </a:rPr>
              <a:t>これらの経済的理由、特にインドが中国に依存していることは、インドが中国との関係を固めるきっかけとなる主要な要因である可能性があると、上海社会科学院の国際関係研究所の研究員である </a:t>
            </a:r>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氏は述べた。双方が被害を受けた絆をどの程度修正し、経済的および技術的協力と貿易を後押しできるかを指摘し、投資でさえ、双方が到達した国境問題に関する決議の実施に依存している。</a:t>
            </a:r>
          </a:p>
          <a:p>
            <a:pPr algn="just"/>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主席は、新しい開発について慎重に楽観的であり、中国とインドの間の複雑な国境問題がすぐに完全に解決される可能性は低いと述べた。最新の合意は緊張を緩和し、</a:t>
            </a:r>
            <a:r>
              <a:rPr lang="en-US" altLang="ja-JP" sz="1100" b="0" i="0" dirty="0">
                <a:solidFill>
                  <a:srgbClr val="000000"/>
                </a:solidFill>
                <a:effectLst/>
                <a:latin typeface="Arial" panose="020B0604020202020204" pitchFamily="34" charset="0"/>
              </a:rPr>
              <a:t>2020</a:t>
            </a:r>
            <a:r>
              <a:rPr lang="ja-JP" altLang="en-US" sz="1100" b="0" i="0" dirty="0">
                <a:solidFill>
                  <a:srgbClr val="000000"/>
                </a:solidFill>
                <a:effectLst/>
                <a:latin typeface="Arial" panose="020B0604020202020204" pitchFamily="34" charset="0"/>
              </a:rPr>
              <a:t>年以降の国境摩 </a:t>
            </a:r>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の解決とエスカレーションの防止に役立つだけだからである。</a:t>
            </a:r>
          </a:p>
          <a:p>
            <a:pPr algn="just"/>
            <a:r>
              <a:rPr lang="en-US" altLang="ja-JP" sz="1100" b="0" i="0" dirty="0">
                <a:solidFill>
                  <a:srgbClr val="000000"/>
                </a:solidFill>
                <a:effectLst/>
                <a:latin typeface="Arial" panose="020B0604020202020204" pitchFamily="34" charset="0"/>
              </a:rPr>
              <a:t>⁇ </a:t>
            </a:r>
            <a:r>
              <a:rPr lang="ja-JP" altLang="en-US" sz="1100" b="0" i="0" dirty="0">
                <a:solidFill>
                  <a:srgbClr val="000000"/>
                </a:solidFill>
                <a:effectLst/>
                <a:latin typeface="Arial" panose="020B0604020202020204" pitchFamily="34" charset="0"/>
              </a:rPr>
              <a:t>首相は火曜日にグローバル・タイムズに、「私たちは我慢強く、インドが次に何をするかに注意を払い続けるべきだ」と語った。</a:t>
            </a:r>
          </a:p>
        </p:txBody>
      </p:sp>
      <p:sp>
        <p:nvSpPr>
          <p:cNvPr id="5" name="テキスト ボックス 4">
            <a:extLst>
              <a:ext uri="{FF2B5EF4-FFF2-40B4-BE49-F238E27FC236}">
                <a16:creationId xmlns:a16="http://schemas.microsoft.com/office/drawing/2014/main" id="{FD761A01-3E42-9B77-83CF-A98415395E15}"/>
              </a:ext>
            </a:extLst>
          </p:cNvPr>
          <p:cNvSpPr txBox="1"/>
          <p:nvPr/>
        </p:nvSpPr>
        <p:spPr>
          <a:xfrm>
            <a:off x="5130053" y="860176"/>
            <a:ext cx="6100482" cy="646331"/>
          </a:xfrm>
          <a:prstGeom prst="rect">
            <a:avLst/>
          </a:prstGeom>
          <a:noFill/>
        </p:spPr>
        <p:txBody>
          <a:bodyPr wrap="square">
            <a:spAutoFit/>
          </a:bodyPr>
          <a:lstStyle/>
          <a:p>
            <a:r>
              <a:rPr lang="en-US" altLang="ja-JP" dirty="0"/>
              <a:t>https://www.globalsecurity.org/military/library/news/2024/10/mil-241022-globaltimes01.htm</a:t>
            </a:r>
            <a:endParaRPr lang="ja-JP" altLang="en-US" dirty="0"/>
          </a:p>
        </p:txBody>
      </p:sp>
    </p:spTree>
    <p:extLst>
      <p:ext uri="{BB962C8B-B14F-4D97-AF65-F5344CB8AC3E}">
        <p14:creationId xmlns:p14="http://schemas.microsoft.com/office/powerpoint/2010/main" val="293628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A0F8-8E9C-9DE1-BB2F-45BD28F7A45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821525A-85CD-07FF-78BD-7646D2C78E6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3" name="テキスト ボックス 2">
            <a:extLst>
              <a:ext uri="{FF2B5EF4-FFF2-40B4-BE49-F238E27FC236}">
                <a16:creationId xmlns:a16="http://schemas.microsoft.com/office/drawing/2014/main" id="{DA642C92-73F7-96C7-5190-C1FA2223EEF5}"/>
              </a:ext>
            </a:extLst>
          </p:cNvPr>
          <p:cNvSpPr txBox="1"/>
          <p:nvPr/>
        </p:nvSpPr>
        <p:spPr>
          <a:xfrm>
            <a:off x="333934" y="1052483"/>
            <a:ext cx="11302253" cy="4939814"/>
          </a:xfrm>
          <a:prstGeom prst="rect">
            <a:avLst/>
          </a:prstGeom>
          <a:noFill/>
        </p:spPr>
        <p:txBody>
          <a:bodyPr wrap="square">
            <a:spAutoFit/>
          </a:bodyPr>
          <a:lstStyle/>
          <a:p>
            <a:pPr algn="l"/>
            <a:r>
              <a:rPr lang="ja-JP" altLang="en-US" sz="900" b="1" i="0" dirty="0">
                <a:solidFill>
                  <a:srgbClr val="000000"/>
                </a:solidFill>
                <a:effectLst/>
                <a:latin typeface="Arial" panose="020B0604020202020204" pitchFamily="34" charset="0"/>
              </a:rPr>
              <a:t>中国国境警備協定が発表された後、インドのトレーダーは期待しています</a:t>
            </a:r>
          </a:p>
          <a:p>
            <a:pPr algn="just"/>
            <a:r>
              <a:rPr lang="ja-JP" altLang="en-US" sz="900" b="1" i="0" dirty="0">
                <a:solidFill>
                  <a:srgbClr val="0000CC"/>
                </a:solidFill>
                <a:effectLst/>
                <a:latin typeface="Arial" panose="020B0604020202020204" pitchFamily="34" charset="0"/>
                <a:hlinkClick r:id="rId2" tooltip="インドと中国の国境紛争"/>
              </a:rPr>
              <a:t>詳細なカバレッジ</a:t>
            </a:r>
            <a:endParaRPr lang="ja-JP" altLang="en-US" sz="900" b="0" i="0" dirty="0">
              <a:solidFill>
                <a:srgbClr val="000000"/>
              </a:solidFill>
              <a:effectLst/>
              <a:latin typeface="Arial" panose="020B0604020202020204" pitchFamily="34" charset="0"/>
            </a:endParaRPr>
          </a:p>
          <a:p>
            <a:pPr algn="just"/>
            <a:r>
              <a:rPr lang="en-US" altLang="ja-JP" sz="900" b="0" i="0" dirty="0">
                <a:solidFill>
                  <a:srgbClr val="000000"/>
                </a:solidFill>
                <a:effectLst/>
                <a:latin typeface="Arial" panose="020B0604020202020204" pitchFamily="34" charset="0"/>
              </a:rPr>
              <a:t>Sanjay Jha</a:t>
            </a:r>
            <a:r>
              <a:rPr lang="ja-JP" altLang="en-US" sz="900" b="0" i="0" dirty="0">
                <a:solidFill>
                  <a:srgbClr val="000000"/>
                </a:solidFill>
                <a:effectLst/>
                <a:latin typeface="Arial" panose="020B0604020202020204" pitchFamily="34" charset="0"/>
              </a:rPr>
              <a:t>著</a:t>
            </a:r>
            <a:r>
              <a:rPr lang="en-US" altLang="ja-JP" sz="900" b="0" i="0" dirty="0">
                <a:solidFill>
                  <a:srgbClr val="000000"/>
                </a:solidFill>
                <a:effectLst/>
                <a:latin typeface="Arial" panose="020B0604020202020204" pitchFamily="34" charset="0"/>
              </a:rPr>
              <a:t>2024</a:t>
            </a:r>
            <a:r>
              <a:rPr lang="ja-JP" altLang="en-US" sz="900" b="0" i="0" dirty="0">
                <a:solidFill>
                  <a:srgbClr val="000000"/>
                </a:solidFill>
                <a:effectLst/>
                <a:latin typeface="Arial" panose="020B0604020202020204" pitchFamily="34" charset="0"/>
              </a:rPr>
              <a:t>年</a:t>
            </a:r>
            <a:r>
              <a:rPr lang="en-US" altLang="ja-JP" sz="900" b="0" i="0" dirty="0">
                <a:solidFill>
                  <a:srgbClr val="000000"/>
                </a:solidFill>
                <a:effectLst/>
                <a:latin typeface="Arial" panose="020B0604020202020204" pitchFamily="34" charset="0"/>
              </a:rPr>
              <a:t>10</a:t>
            </a:r>
            <a:r>
              <a:rPr lang="ja-JP" altLang="en-US" sz="900" b="0" i="0" dirty="0">
                <a:solidFill>
                  <a:srgbClr val="000000"/>
                </a:solidFill>
                <a:effectLst/>
                <a:latin typeface="Arial" panose="020B0604020202020204" pitchFamily="34" charset="0"/>
              </a:rPr>
              <a:t>月</a:t>
            </a:r>
            <a:r>
              <a:rPr lang="en-US" altLang="ja-JP" sz="900" b="0" i="0" dirty="0">
                <a:solidFill>
                  <a:srgbClr val="000000"/>
                </a:solidFill>
                <a:effectLst/>
                <a:latin typeface="Arial" panose="020B0604020202020204" pitchFamily="34" charset="0"/>
              </a:rPr>
              <a:t>21</a:t>
            </a:r>
            <a:r>
              <a:rPr lang="ja-JP" altLang="en-US" sz="900" b="0" i="0" dirty="0">
                <a:solidFill>
                  <a:srgbClr val="000000"/>
                </a:solidFill>
                <a:effectLst/>
                <a:latin typeface="Arial" panose="020B0604020202020204" pitchFamily="34" charset="0"/>
              </a:rPr>
              <a:t>日</a:t>
            </a:r>
          </a:p>
          <a:p>
            <a:pPr algn="just"/>
            <a:r>
              <a:rPr lang="en-US" altLang="ja-JP" sz="900" b="0" i="0" dirty="0">
                <a:solidFill>
                  <a:srgbClr val="000000"/>
                </a:solidFill>
                <a:effectLst/>
                <a:latin typeface="Arial" panose="020B0604020202020204" pitchFamily="34" charset="0"/>
              </a:rPr>
              <a:t>4</a:t>
            </a:r>
            <a:r>
              <a:rPr lang="ja-JP" altLang="en-US" sz="900" b="0" i="0" dirty="0">
                <a:solidFill>
                  <a:srgbClr val="000000"/>
                </a:solidFill>
                <a:effectLst/>
                <a:latin typeface="Arial" panose="020B0604020202020204" pitchFamily="34" charset="0"/>
              </a:rPr>
              <a:t>年間の緊張の高まりと経済的結びつきの混乱の後、インドと中国は、ヒマラヤでの実際の支配線（</a:t>
            </a:r>
            <a:r>
              <a:rPr lang="en-US" altLang="ja-JP" sz="900" b="0" i="0" dirty="0">
                <a:solidFill>
                  <a:srgbClr val="000000"/>
                </a:solidFill>
                <a:effectLst/>
                <a:latin typeface="Arial" panose="020B0604020202020204" pitchFamily="34" charset="0"/>
              </a:rPr>
              <a:t>LAC</a:t>
            </a:r>
            <a:r>
              <a:rPr lang="ja-JP" altLang="en-US" sz="900" b="0" i="0" dirty="0">
                <a:solidFill>
                  <a:srgbClr val="000000"/>
                </a:solidFill>
                <a:effectLst/>
                <a:latin typeface="Arial" panose="020B0604020202020204" pitchFamily="34" charset="0"/>
              </a:rPr>
              <a:t>）に沿った</a:t>
            </a:r>
            <a:r>
              <a:rPr lang="en-US" altLang="ja-JP" sz="900" b="0" i="0" dirty="0">
                <a:solidFill>
                  <a:srgbClr val="000000"/>
                </a:solidFill>
                <a:effectLst/>
                <a:latin typeface="Arial" panose="020B0604020202020204" pitchFamily="34" charset="0"/>
              </a:rPr>
              <a:t>2020</a:t>
            </a:r>
            <a:r>
              <a:rPr lang="ja-JP" altLang="en-US" sz="900" b="0" i="0" dirty="0">
                <a:solidFill>
                  <a:srgbClr val="000000"/>
                </a:solidFill>
                <a:effectLst/>
                <a:latin typeface="Arial" panose="020B0604020202020204" pitchFamily="34" charset="0"/>
              </a:rPr>
              <a:t>年の国境警備協定への復帰に合意し、インドのスブラマニアムジャイシャンカー外相は月曜日に発表しました。</a:t>
            </a:r>
          </a:p>
          <a:p>
            <a:pPr algn="just"/>
            <a:r>
              <a:rPr lang="ja-JP" altLang="en-US" sz="900" b="0" i="0" dirty="0">
                <a:solidFill>
                  <a:srgbClr val="000000"/>
                </a:solidFill>
                <a:effectLst/>
                <a:latin typeface="Arial" panose="020B0604020202020204" pitchFamily="34" charset="0"/>
              </a:rPr>
              <a:t>この合意は、</a:t>
            </a:r>
            <a:r>
              <a:rPr lang="en-US" altLang="ja-JP" sz="900" b="0" i="0" dirty="0">
                <a:solidFill>
                  <a:srgbClr val="000000"/>
                </a:solidFill>
                <a:effectLst/>
                <a:latin typeface="Arial" panose="020B0604020202020204" pitchFamily="34" charset="0"/>
              </a:rPr>
              <a:t>2020</a:t>
            </a:r>
            <a:r>
              <a:rPr lang="ja-JP" altLang="en-US" sz="900" b="0" i="0" dirty="0">
                <a:solidFill>
                  <a:srgbClr val="000000"/>
                </a:solidFill>
                <a:effectLst/>
                <a:latin typeface="Arial" panose="020B0604020202020204" pitchFamily="34" charset="0"/>
              </a:rPr>
              <a:t>年にガルワンバレーでの軍隊間の衝突が少なくとも</a:t>
            </a:r>
            <a:r>
              <a:rPr lang="en-US" altLang="ja-JP" sz="900" b="0" i="0" dirty="0">
                <a:solidFill>
                  <a:srgbClr val="000000"/>
                </a:solidFill>
                <a:effectLst/>
                <a:latin typeface="Arial" panose="020B0604020202020204" pitchFamily="34" charset="0"/>
              </a:rPr>
              <a:t>4</a:t>
            </a:r>
            <a:r>
              <a:rPr lang="ja-JP" altLang="en-US" sz="900" b="0" i="0" dirty="0">
                <a:solidFill>
                  <a:srgbClr val="000000"/>
                </a:solidFill>
                <a:effectLst/>
                <a:latin typeface="Arial" panose="020B0604020202020204" pitchFamily="34" charset="0"/>
              </a:rPr>
              <a:t>人の中国軍と</a:t>
            </a:r>
            <a:r>
              <a:rPr lang="en-US" altLang="ja-JP" sz="900" b="0" i="0" dirty="0">
                <a:solidFill>
                  <a:srgbClr val="000000"/>
                </a:solidFill>
                <a:effectLst/>
                <a:latin typeface="Arial" panose="020B0604020202020204" pitchFamily="34" charset="0"/>
              </a:rPr>
              <a:t>20</a:t>
            </a:r>
            <a:r>
              <a:rPr lang="ja-JP" altLang="en-US" sz="900" b="0" i="0" dirty="0">
                <a:solidFill>
                  <a:srgbClr val="000000"/>
                </a:solidFill>
                <a:effectLst/>
                <a:latin typeface="Arial" panose="020B0604020202020204" pitchFamily="34" charset="0"/>
              </a:rPr>
              <a:t>人のインド軍を殺害したという、国境紛争の解決に向けた重要な一歩を示しています。</a:t>
            </a:r>
          </a:p>
          <a:p>
            <a:pPr algn="just"/>
            <a:r>
              <a:rPr lang="ja-JP" altLang="en-US" sz="900" b="0" i="0" dirty="0">
                <a:solidFill>
                  <a:srgbClr val="000000"/>
                </a:solidFill>
                <a:effectLst/>
                <a:latin typeface="Arial" panose="020B0604020202020204" pitchFamily="34" charset="0"/>
              </a:rPr>
              <a:t>「うまくいけば、私たちは平和と静けさに戻ることができるでしょう」と</a:t>
            </a:r>
            <a:r>
              <a:rPr lang="en-US" altLang="ja-JP" sz="900" b="0" i="0" dirty="0">
                <a:solidFill>
                  <a:srgbClr val="000000"/>
                </a:solidFill>
                <a:effectLst/>
                <a:latin typeface="Arial" panose="020B0604020202020204" pitchFamily="34" charset="0"/>
              </a:rPr>
              <a:t>Jaishankar</a:t>
            </a:r>
            <a:r>
              <a:rPr lang="ja-JP" altLang="en-US" sz="900" b="0" i="0" dirty="0">
                <a:solidFill>
                  <a:srgbClr val="000000"/>
                </a:solidFill>
                <a:effectLst/>
                <a:latin typeface="Arial" panose="020B0604020202020204" pitchFamily="34" charset="0"/>
              </a:rPr>
              <a:t>はインドのニュースチャンネル</a:t>
            </a:r>
            <a:r>
              <a:rPr lang="en-US" altLang="ja-JP" sz="900" b="0" i="0" dirty="0">
                <a:solidFill>
                  <a:srgbClr val="000000"/>
                </a:solidFill>
                <a:effectLst/>
                <a:latin typeface="Arial" panose="020B0604020202020204" pitchFamily="34" charset="0"/>
              </a:rPr>
              <a:t>NDTV</a:t>
            </a:r>
            <a:r>
              <a:rPr lang="ja-JP" altLang="en-US" sz="900" b="0" i="0" dirty="0">
                <a:solidFill>
                  <a:srgbClr val="000000"/>
                </a:solidFill>
                <a:effectLst/>
                <a:latin typeface="Arial" panose="020B0604020202020204" pitchFamily="34" charset="0"/>
              </a:rPr>
              <a:t>に語った。</a:t>
            </a:r>
          </a:p>
          <a:p>
            <a:pPr algn="just"/>
            <a:r>
              <a:rPr lang="ja-JP" altLang="en-US" sz="900" b="0" i="0" dirty="0">
                <a:solidFill>
                  <a:srgbClr val="000000"/>
                </a:solidFill>
                <a:effectLst/>
                <a:latin typeface="Arial" panose="020B0604020202020204" pitchFamily="34" charset="0"/>
              </a:rPr>
              <a:t>インドのビジネスコミュニティの多くにとって、この合意は、国境の緊張をめぐって貿易関係が急落した後、救済と楽観的な新たな波の両方をもたらします。</a:t>
            </a:r>
          </a:p>
          <a:p>
            <a:pPr algn="just"/>
            <a:r>
              <a:rPr lang="ja-JP" altLang="en-US" sz="900" b="0" i="0" dirty="0">
                <a:solidFill>
                  <a:srgbClr val="000000"/>
                </a:solidFill>
                <a:effectLst/>
                <a:latin typeface="Arial" panose="020B0604020202020204" pitchFamily="34" charset="0"/>
              </a:rPr>
              <a:t>北京語を話すビジネスオーナーであるナフィスル</a:t>
            </a:r>
            <a:r>
              <a:rPr lang="en-US" altLang="ja-JP" sz="900" b="0" i="0" dirty="0">
                <a:solidFill>
                  <a:srgbClr val="000000"/>
                </a:solidFill>
                <a:effectLst/>
                <a:latin typeface="Arial" panose="020B0604020202020204" pitchFamily="34" charset="0"/>
              </a:rPr>
              <a:t>Q</a:t>
            </a:r>
            <a:r>
              <a:rPr lang="ja-JP" altLang="en-US" sz="900" b="0" i="0" dirty="0">
                <a:solidFill>
                  <a:srgbClr val="000000"/>
                </a:solidFill>
                <a:effectLst/>
                <a:latin typeface="Arial" panose="020B0604020202020204" pitchFamily="34" charset="0"/>
              </a:rPr>
              <a:t>ジラニ氏は、インドで中国企業の見本市を促進することで繁栄し、外交関係の停止により、ビザの制限や外交上の対立など、一連の経済混乱が生じ、彼のビジネスは氷上に置かれたと語った。</a:t>
            </a:r>
          </a:p>
          <a:p>
            <a:pPr algn="just"/>
            <a:r>
              <a:rPr lang="ja-JP" altLang="en-US" sz="900" b="0" i="0" dirty="0">
                <a:solidFill>
                  <a:srgbClr val="000000"/>
                </a:solidFill>
                <a:effectLst/>
                <a:latin typeface="Arial" panose="020B0604020202020204" pitchFamily="34" charset="0"/>
              </a:rPr>
              <a:t>「ビジネスは両側で大打撃を受けている」と彼は</a:t>
            </a:r>
            <a:r>
              <a:rPr lang="en-US" altLang="ja-JP" sz="900" b="0" i="0" dirty="0">
                <a:solidFill>
                  <a:srgbClr val="000000"/>
                </a:solidFill>
                <a:effectLst/>
                <a:latin typeface="Arial" panose="020B0604020202020204" pitchFamily="34" charset="0"/>
              </a:rPr>
              <a:t>VOA</a:t>
            </a:r>
            <a:r>
              <a:rPr lang="ja-JP" altLang="en-US" sz="900" b="0" i="0" dirty="0">
                <a:solidFill>
                  <a:srgbClr val="000000"/>
                </a:solidFill>
                <a:effectLst/>
                <a:latin typeface="Arial" panose="020B0604020202020204" pitchFamily="34" charset="0"/>
              </a:rPr>
              <a:t>マンダリンに語った。「両国のビジネスマンは物事が良くなるのを必死に待っています。しかし、残念ながら、希望は日々減少していました。」</a:t>
            </a:r>
          </a:p>
          <a:p>
            <a:pPr algn="just"/>
            <a:r>
              <a:rPr lang="ja-JP" altLang="en-US" sz="900" b="0" i="0" dirty="0">
                <a:solidFill>
                  <a:srgbClr val="000000"/>
                </a:solidFill>
                <a:effectLst/>
                <a:latin typeface="Arial" panose="020B0604020202020204" pitchFamily="34" charset="0"/>
              </a:rPr>
              <a:t>スタンドオフは業界全体に影響を与えました。</a:t>
            </a:r>
          </a:p>
          <a:p>
            <a:pPr algn="just"/>
            <a:r>
              <a:rPr lang="ja-JP" altLang="en-US" sz="900" b="0" i="0" dirty="0">
                <a:solidFill>
                  <a:srgbClr val="000000"/>
                </a:solidFill>
                <a:effectLst/>
                <a:latin typeface="Arial" panose="020B0604020202020204" pitchFamily="34" charset="0"/>
              </a:rPr>
              <a:t>「現在のところ、ビザは発行されておらず、その結果、展示会と旅行観光産業は大きな犠牲を払っている」とジラニ氏は語った。「ホスピタリティ、輸送、観光</a:t>
            </a:r>
            <a:r>
              <a:rPr lang="en-US" altLang="ja-JP" sz="900" b="0" i="0" dirty="0">
                <a:solidFill>
                  <a:srgbClr val="000000"/>
                </a:solidFill>
                <a:effectLst/>
                <a:latin typeface="Arial" panose="020B0604020202020204" pitchFamily="34" charset="0"/>
              </a:rPr>
              <a:t>—</a:t>
            </a:r>
            <a:r>
              <a:rPr lang="ja-JP" altLang="en-US" sz="900" b="0" i="0" dirty="0">
                <a:solidFill>
                  <a:srgbClr val="000000"/>
                </a:solidFill>
                <a:effectLst/>
                <a:latin typeface="Arial" panose="020B0604020202020204" pitchFamily="34" charset="0"/>
              </a:rPr>
              <a:t>すべてが影響を受け、これらのセクターの失業率は高まっている」と彼は言った。</a:t>
            </a:r>
          </a:p>
          <a:p>
            <a:pPr algn="just"/>
            <a:r>
              <a:rPr lang="ja-JP" altLang="en-US" sz="900" b="0" i="0" dirty="0">
                <a:solidFill>
                  <a:srgbClr val="000000"/>
                </a:solidFill>
                <a:effectLst/>
                <a:latin typeface="Arial" panose="020B0604020202020204" pitchFamily="34" charset="0"/>
              </a:rPr>
              <a:t>しかし、国境のパトロールに関する今日のインドと中国の合意の後、ジラニは再び希望を抱いています。</a:t>
            </a:r>
          </a:p>
          <a:p>
            <a:pPr algn="just"/>
            <a:r>
              <a:rPr lang="ja-JP" altLang="en-US" sz="900" b="0" i="0" dirty="0">
                <a:solidFill>
                  <a:srgbClr val="000000"/>
                </a:solidFill>
                <a:effectLst/>
                <a:latin typeface="Arial" panose="020B0604020202020204" pitchFamily="34" charset="0"/>
              </a:rPr>
              <a:t>「この発表は多くの喜びをもたらす」と彼は言った。「活発なビジネスに戻り、中国のパートナーがインドと再接続するのを支援できることを楽しみにしています。私たちの経済は急速に成長しており、双方の機会を模索することが重要です。」</a:t>
            </a:r>
          </a:p>
          <a:p>
            <a:pPr algn="just"/>
            <a:r>
              <a:rPr lang="ja-JP" altLang="en-US" sz="900" b="0" i="0" dirty="0">
                <a:solidFill>
                  <a:srgbClr val="000000"/>
                </a:solidFill>
                <a:effectLst/>
                <a:latin typeface="Arial" panose="020B0604020202020204" pitchFamily="34" charset="0"/>
              </a:rPr>
              <a:t>中国へのお茶の輸出国であるジテンダーチャンダックは、外交凍結の間に彼自身の挑戦に直面しました。ジラニと同様に、チャンダックの事業はビザと旅行制限の影響を強く受けています。彼は中国でビジネスパートナーをインドでホストすることができなかったと彼は</a:t>
            </a:r>
            <a:r>
              <a:rPr lang="en-US" altLang="ja-JP" sz="900" b="0" i="0" dirty="0">
                <a:solidFill>
                  <a:srgbClr val="000000"/>
                </a:solidFill>
                <a:effectLst/>
                <a:latin typeface="Arial" panose="020B0604020202020204" pitchFamily="34" charset="0"/>
              </a:rPr>
              <a:t>VOA</a:t>
            </a:r>
            <a:r>
              <a:rPr lang="ja-JP" altLang="en-US" sz="900" b="0" i="0" dirty="0">
                <a:solidFill>
                  <a:srgbClr val="000000"/>
                </a:solidFill>
                <a:effectLst/>
                <a:latin typeface="Arial" panose="020B0604020202020204" pitchFamily="34" charset="0"/>
              </a:rPr>
              <a:t>北京語に語った。</a:t>
            </a:r>
          </a:p>
          <a:p>
            <a:pPr algn="just"/>
            <a:r>
              <a:rPr lang="ja-JP" altLang="en-US" sz="900" b="0" i="0" dirty="0">
                <a:solidFill>
                  <a:srgbClr val="000000"/>
                </a:solidFill>
                <a:effectLst/>
                <a:latin typeface="Arial" panose="020B0604020202020204" pitchFamily="34" charset="0"/>
              </a:rPr>
              <a:t>「中国からの顧客を招待することができなかったので、私は大きな損失を被っていた」と彼は言った。</a:t>
            </a:r>
          </a:p>
          <a:p>
            <a:pPr algn="just"/>
            <a:r>
              <a:rPr lang="ja-JP" altLang="en-US" sz="900" b="0" i="0" dirty="0">
                <a:solidFill>
                  <a:srgbClr val="000000"/>
                </a:solidFill>
                <a:effectLst/>
                <a:latin typeface="Arial" panose="020B0604020202020204" pitchFamily="34" charset="0"/>
              </a:rPr>
              <a:t>現在、国境警備隊の発表から地平線上のより良い関係で、チャンダックの楽観主義は明白です。</a:t>
            </a:r>
          </a:p>
          <a:p>
            <a:pPr algn="just"/>
            <a:r>
              <a:rPr lang="ja-JP" altLang="en-US" sz="900" b="0" i="0" dirty="0">
                <a:solidFill>
                  <a:srgbClr val="000000"/>
                </a:solidFill>
                <a:effectLst/>
                <a:latin typeface="Arial" panose="020B0604020202020204" pitchFamily="34" charset="0"/>
              </a:rPr>
              <a:t>同氏はまた、「関係が正常化するにつれ、ようやくビジネスパートナーや友人をインドに招待することができ、ビジネスをさらに拡大することができる」と述べた。</a:t>
            </a:r>
          </a:p>
          <a:p>
            <a:pPr algn="just"/>
            <a:r>
              <a:rPr lang="ja-JP" altLang="en-US" sz="900" b="0" i="0" dirty="0">
                <a:solidFill>
                  <a:srgbClr val="000000"/>
                </a:solidFill>
                <a:effectLst/>
                <a:latin typeface="Arial" panose="020B0604020202020204" pitchFamily="34" charset="0"/>
              </a:rPr>
              <a:t>彼の楽観主義は、中国の対応者と再接続する機会を熱心に待ち望んでいた中小企業の経営者の幅広い感情を反映しています。</a:t>
            </a:r>
          </a:p>
          <a:p>
            <a:pPr algn="just"/>
            <a:r>
              <a:rPr lang="ja-JP" altLang="en-US" sz="900" b="0" i="0" dirty="0">
                <a:solidFill>
                  <a:srgbClr val="000000"/>
                </a:solidFill>
                <a:effectLst/>
                <a:latin typeface="Arial" panose="020B0604020202020204" pitchFamily="34" charset="0"/>
              </a:rPr>
              <a:t>インドシナ商工会議所の会長であるナレシュグプタは、パトロール協定は即時の緊張に対する解決策であるだけでなく、</a:t>
            </a:r>
            <a:r>
              <a:rPr lang="en-US" altLang="ja-JP" sz="900" b="0" i="0" dirty="0">
                <a:solidFill>
                  <a:srgbClr val="000000"/>
                </a:solidFill>
                <a:effectLst/>
                <a:latin typeface="Arial" panose="020B0604020202020204" pitchFamily="34" charset="0"/>
              </a:rPr>
              <a:t>2</a:t>
            </a:r>
            <a:r>
              <a:rPr lang="ja-JP" altLang="en-US" sz="900" b="0" i="0" dirty="0">
                <a:solidFill>
                  <a:srgbClr val="000000"/>
                </a:solidFill>
                <a:effectLst/>
                <a:latin typeface="Arial" panose="020B0604020202020204" pitchFamily="34" charset="0"/>
              </a:rPr>
              <a:t>つのアジアの巨人の間の経済協力を深める可能性があると述べています。</a:t>
            </a:r>
          </a:p>
          <a:p>
            <a:pPr algn="just"/>
            <a:r>
              <a:rPr lang="ja-JP" altLang="en-US" sz="900" b="0" i="0" dirty="0">
                <a:solidFill>
                  <a:srgbClr val="000000"/>
                </a:solidFill>
                <a:effectLst/>
                <a:latin typeface="Arial" panose="020B0604020202020204" pitchFamily="34" charset="0"/>
              </a:rPr>
              <a:t>「解放は正しい方向への一歩だ」とグプタ氏は語った。「これは、インドの企業がテクノロジーの採用を強化し、製品の品質を向上させ、中国企業とのコラボレーションを通じてブランディングを強化する機会であると考えています。」</a:t>
            </a:r>
          </a:p>
          <a:p>
            <a:pPr algn="just"/>
            <a:r>
              <a:rPr lang="ja-JP" altLang="en-US" sz="900" b="0" i="0" dirty="0">
                <a:solidFill>
                  <a:srgbClr val="000000"/>
                </a:solidFill>
                <a:effectLst/>
                <a:latin typeface="Arial" panose="020B0604020202020204" pitchFamily="34" charset="0"/>
              </a:rPr>
              <a:t>パトロール協定は主要なマイルストーンですが、専門家はインドと中国の間の信頼の再構築には時間がかかると警告しています。</a:t>
            </a:r>
          </a:p>
          <a:p>
            <a:pPr algn="just"/>
            <a:r>
              <a:rPr lang="ja-JP" altLang="en-US" sz="900" b="0" i="0" dirty="0">
                <a:solidFill>
                  <a:srgbClr val="000000"/>
                </a:solidFill>
                <a:effectLst/>
                <a:latin typeface="Arial" panose="020B0604020202020204" pitchFamily="34" charset="0"/>
              </a:rPr>
              <a:t>過去</a:t>
            </a:r>
            <a:r>
              <a:rPr lang="en-US" altLang="ja-JP" sz="900" b="0" i="0" dirty="0">
                <a:solidFill>
                  <a:srgbClr val="000000"/>
                </a:solidFill>
                <a:effectLst/>
                <a:latin typeface="Arial" panose="020B0604020202020204" pitchFamily="34" charset="0"/>
              </a:rPr>
              <a:t>4</a:t>
            </a:r>
            <a:r>
              <a:rPr lang="ja-JP" altLang="en-US" sz="900" b="0" i="0" dirty="0">
                <a:solidFill>
                  <a:srgbClr val="000000"/>
                </a:solidFill>
                <a:effectLst/>
                <a:latin typeface="Arial" panose="020B0604020202020204" pitchFamily="34" charset="0"/>
              </a:rPr>
              <a:t>年間の対立により、両国は国境に沿って数万人の軍隊を配置しました。</a:t>
            </a:r>
          </a:p>
          <a:p>
            <a:pPr algn="just"/>
            <a:r>
              <a:rPr lang="ja-JP" altLang="en-US" sz="900" b="0" i="0" dirty="0">
                <a:solidFill>
                  <a:srgbClr val="000000"/>
                </a:solidFill>
                <a:effectLst/>
                <a:latin typeface="Arial" panose="020B0604020202020204" pitchFamily="34" charset="0"/>
              </a:rPr>
              <a:t>インドのビクラムミスリ外務大臣は、合意の詳細を概説しながら、両国が国境に沿った将来の平和と静けさの基礎を築く「</a:t>
            </a:r>
            <a:r>
              <a:rPr lang="en-US" altLang="ja-JP" sz="900" b="0" i="0" dirty="0">
                <a:solidFill>
                  <a:srgbClr val="000000"/>
                </a:solidFill>
                <a:effectLst/>
                <a:latin typeface="Arial" panose="020B0604020202020204" pitchFamily="34" charset="0"/>
              </a:rPr>
              <a:t>LAC</a:t>
            </a:r>
            <a:r>
              <a:rPr lang="ja-JP" altLang="en-US" sz="900" b="0" i="0" dirty="0">
                <a:solidFill>
                  <a:srgbClr val="000000"/>
                </a:solidFill>
                <a:effectLst/>
                <a:latin typeface="Arial" panose="020B0604020202020204" pitchFamily="34" charset="0"/>
              </a:rPr>
              <a:t>の神聖さ」に同意したことを強調しました。</a:t>
            </a:r>
          </a:p>
          <a:p>
            <a:pPr algn="just"/>
            <a:r>
              <a:rPr lang="ja-JP" altLang="en-US" sz="900" b="0" i="0" dirty="0">
                <a:solidFill>
                  <a:srgbClr val="000000"/>
                </a:solidFill>
                <a:effectLst/>
                <a:latin typeface="Arial" panose="020B0604020202020204" pitchFamily="34" charset="0"/>
              </a:rPr>
              <a:t>北京はまだ合意について公式にコメントしていません。</a:t>
            </a:r>
          </a:p>
          <a:p>
            <a:pPr algn="just"/>
            <a:r>
              <a:rPr lang="ja-JP" altLang="en-US" sz="900" b="0" i="0" dirty="0">
                <a:solidFill>
                  <a:srgbClr val="000000"/>
                </a:solidFill>
                <a:effectLst/>
                <a:latin typeface="Arial" panose="020B0604020202020204" pitchFamily="34" charset="0"/>
              </a:rPr>
              <a:t>ロシアが新興経済国の</a:t>
            </a:r>
            <a:r>
              <a:rPr lang="en-US" altLang="ja-JP" sz="900" b="0" i="0" dirty="0">
                <a:solidFill>
                  <a:srgbClr val="000000"/>
                </a:solidFill>
                <a:effectLst/>
                <a:latin typeface="Arial" panose="020B0604020202020204" pitchFamily="34" charset="0"/>
              </a:rPr>
              <a:t>BRICS</a:t>
            </a:r>
            <a:r>
              <a:rPr lang="ja-JP" altLang="en-US" sz="900" b="0" i="0" dirty="0">
                <a:solidFill>
                  <a:srgbClr val="000000"/>
                </a:solidFill>
                <a:effectLst/>
                <a:latin typeface="Arial" panose="020B0604020202020204" pitchFamily="34" charset="0"/>
              </a:rPr>
              <a:t>グループの年次サミットを主催する直前の日に、インドのナレンドラモディ首相と中国の習近平国家主席が出席する予定であることが発表されました。</a:t>
            </a:r>
          </a:p>
          <a:p>
            <a:pPr algn="just"/>
            <a:r>
              <a:rPr lang="en-US" altLang="ja-JP" sz="900" b="0" i="0" dirty="0">
                <a:solidFill>
                  <a:srgbClr val="000000"/>
                </a:solidFill>
                <a:effectLst/>
                <a:latin typeface="Arial" panose="020B0604020202020204" pitchFamily="34" charset="0"/>
              </a:rPr>
              <a:t>BRICS</a:t>
            </a:r>
            <a:r>
              <a:rPr lang="ja-JP" altLang="en-US" sz="900" b="0" i="0" dirty="0">
                <a:solidFill>
                  <a:srgbClr val="000000"/>
                </a:solidFill>
                <a:effectLst/>
                <a:latin typeface="Arial" panose="020B0604020202020204" pitchFamily="34" charset="0"/>
              </a:rPr>
              <a:t>は、創設メンバー</a:t>
            </a:r>
            <a:r>
              <a:rPr lang="en-US" altLang="ja-JP" sz="900" b="0" i="0" dirty="0">
                <a:solidFill>
                  <a:srgbClr val="000000"/>
                </a:solidFill>
                <a:effectLst/>
                <a:latin typeface="Arial" panose="020B0604020202020204" pitchFamily="34" charset="0"/>
              </a:rPr>
              <a:t>—</a:t>
            </a:r>
            <a:r>
              <a:rPr lang="ja-JP" altLang="en-US" sz="900" b="0" i="0" dirty="0">
                <a:solidFill>
                  <a:srgbClr val="000000"/>
                </a:solidFill>
                <a:effectLst/>
                <a:latin typeface="Arial" panose="020B0604020202020204" pitchFamily="34" charset="0"/>
              </a:rPr>
              <a:t>ブラジル、ロシア、インド、中国、南アフリカにちなんで名付けられました。</a:t>
            </a:r>
          </a:p>
          <a:p>
            <a:pPr algn="just"/>
            <a:r>
              <a:rPr lang="ja-JP" altLang="en-US" sz="900" b="0" i="0" dirty="0">
                <a:solidFill>
                  <a:srgbClr val="000000"/>
                </a:solidFill>
                <a:effectLst/>
                <a:latin typeface="Arial" panose="020B0604020202020204" pitchFamily="34" charset="0"/>
              </a:rPr>
              <a:t>インドのメディアは、この契約がサミットの傍らでモディと</a:t>
            </a:r>
            <a:r>
              <a:rPr lang="en-US" altLang="ja-JP" sz="900" b="0" i="0" dirty="0">
                <a:solidFill>
                  <a:srgbClr val="000000"/>
                </a:solidFill>
                <a:effectLst/>
                <a:latin typeface="Arial" panose="020B0604020202020204" pitchFamily="34" charset="0"/>
              </a:rPr>
              <a:t>Xi</a:t>
            </a:r>
            <a:r>
              <a:rPr lang="ja-JP" altLang="en-US" sz="900" b="0" i="0" dirty="0">
                <a:solidFill>
                  <a:srgbClr val="000000"/>
                </a:solidFill>
                <a:effectLst/>
                <a:latin typeface="Arial" panose="020B0604020202020204" pitchFamily="34" charset="0"/>
              </a:rPr>
              <a:t>の間の直接の議論への道を開く可能性があると推測しています。</a:t>
            </a:r>
          </a:p>
          <a:p>
            <a:pPr algn="just"/>
            <a:r>
              <a:rPr lang="ja-JP" altLang="en-US" sz="900" b="0" i="0" dirty="0">
                <a:solidFill>
                  <a:srgbClr val="000000"/>
                </a:solidFill>
                <a:effectLst/>
                <a:latin typeface="Arial" panose="020B0604020202020204" pitchFamily="34" charset="0"/>
              </a:rPr>
              <a:t>月曜日の定期的な外務省のブリーフィングで、モスクワが主催する</a:t>
            </a:r>
            <a:r>
              <a:rPr lang="en-US" altLang="ja-JP" sz="900" b="0" i="0" dirty="0">
                <a:solidFill>
                  <a:srgbClr val="000000"/>
                </a:solidFill>
                <a:effectLst/>
                <a:latin typeface="Arial" panose="020B0604020202020204" pitchFamily="34" charset="0"/>
              </a:rPr>
              <a:t>Xi</a:t>
            </a:r>
            <a:r>
              <a:rPr lang="ja-JP" altLang="en-US" sz="900" b="0" i="0" dirty="0">
                <a:solidFill>
                  <a:srgbClr val="000000"/>
                </a:solidFill>
                <a:effectLst/>
                <a:latin typeface="Arial" panose="020B0604020202020204" pitchFamily="34" charset="0"/>
              </a:rPr>
              <a:t>と</a:t>
            </a:r>
            <a:r>
              <a:rPr lang="en-US" altLang="ja-JP" sz="900" b="0" i="0" dirty="0">
                <a:solidFill>
                  <a:srgbClr val="000000"/>
                </a:solidFill>
                <a:effectLst/>
                <a:latin typeface="Arial" panose="020B0604020202020204" pitchFamily="34" charset="0"/>
              </a:rPr>
              <a:t>Modi</a:t>
            </a:r>
            <a:r>
              <a:rPr lang="ja-JP" altLang="en-US" sz="900" b="0" i="0" dirty="0">
                <a:solidFill>
                  <a:srgbClr val="000000"/>
                </a:solidFill>
                <a:effectLst/>
                <a:latin typeface="Arial" panose="020B0604020202020204" pitchFamily="34" charset="0"/>
              </a:rPr>
              <a:t>の間の</a:t>
            </a:r>
            <a:r>
              <a:rPr lang="en-US" altLang="ja-JP" sz="900" b="0" i="0" dirty="0">
                <a:solidFill>
                  <a:srgbClr val="000000"/>
                </a:solidFill>
                <a:effectLst/>
                <a:latin typeface="Arial" panose="020B0604020202020204" pitchFamily="34" charset="0"/>
              </a:rPr>
              <a:t>BRICS</a:t>
            </a:r>
            <a:r>
              <a:rPr lang="ja-JP" altLang="en-US" sz="900" b="0" i="0" dirty="0">
                <a:solidFill>
                  <a:srgbClr val="000000"/>
                </a:solidFill>
                <a:effectLst/>
                <a:latin typeface="Arial" panose="020B0604020202020204" pitchFamily="34" charset="0"/>
              </a:rPr>
              <a:t>サミットで会議が開かれるかどうか尋ねられたとき、スポークスマンの</a:t>
            </a:r>
            <a:r>
              <a:rPr lang="en-US" altLang="ja-JP" sz="900" b="0" i="0" dirty="0">
                <a:solidFill>
                  <a:srgbClr val="000000"/>
                </a:solidFill>
                <a:effectLst/>
                <a:latin typeface="Arial" panose="020B0604020202020204" pitchFamily="34" charset="0"/>
              </a:rPr>
              <a:t>Lin Jian</a:t>
            </a:r>
            <a:r>
              <a:rPr lang="ja-JP" altLang="en-US" sz="900" b="0" i="0" dirty="0">
                <a:solidFill>
                  <a:srgbClr val="000000"/>
                </a:solidFill>
                <a:effectLst/>
                <a:latin typeface="Arial" panose="020B0604020202020204" pitchFamily="34" charset="0"/>
              </a:rPr>
              <a:t>は、「何か問題が発生した場合は、引き続き投稿します」と述べました。</a:t>
            </a:r>
          </a:p>
        </p:txBody>
      </p:sp>
    </p:spTree>
    <p:extLst>
      <p:ext uri="{BB962C8B-B14F-4D97-AF65-F5344CB8AC3E}">
        <p14:creationId xmlns:p14="http://schemas.microsoft.com/office/powerpoint/2010/main" val="165170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A0F8-8E9C-9DE1-BB2F-45BD28F7A45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821525A-85CD-07FF-78BD-7646D2C78E6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図 3">
            <a:extLst>
              <a:ext uri="{FF2B5EF4-FFF2-40B4-BE49-F238E27FC236}">
                <a16:creationId xmlns:a16="http://schemas.microsoft.com/office/drawing/2014/main" id="{7AF532DF-9498-79BF-1C53-8B6289C0FD02}"/>
              </a:ext>
            </a:extLst>
          </p:cNvPr>
          <p:cNvPicPr>
            <a:picLocks noChangeAspect="1"/>
          </p:cNvPicPr>
          <p:nvPr/>
        </p:nvPicPr>
        <p:blipFill>
          <a:blip r:embed="rId2"/>
          <a:stretch>
            <a:fillRect/>
          </a:stretch>
        </p:blipFill>
        <p:spPr>
          <a:xfrm>
            <a:off x="0" y="857126"/>
            <a:ext cx="12192000" cy="5143747"/>
          </a:xfrm>
          <a:prstGeom prst="rect">
            <a:avLst/>
          </a:prstGeom>
        </p:spPr>
      </p:pic>
      <p:sp>
        <p:nvSpPr>
          <p:cNvPr id="7" name="テキスト ボックス 6">
            <a:extLst>
              <a:ext uri="{FF2B5EF4-FFF2-40B4-BE49-F238E27FC236}">
                <a16:creationId xmlns:a16="http://schemas.microsoft.com/office/drawing/2014/main" id="{F0B76DAB-D0FF-E472-C68A-9C214C9B3998}"/>
              </a:ext>
            </a:extLst>
          </p:cNvPr>
          <p:cNvSpPr txBox="1"/>
          <p:nvPr/>
        </p:nvSpPr>
        <p:spPr>
          <a:xfrm>
            <a:off x="3202940" y="6488668"/>
            <a:ext cx="6101080" cy="369332"/>
          </a:xfrm>
          <a:prstGeom prst="rect">
            <a:avLst/>
          </a:prstGeom>
          <a:noFill/>
        </p:spPr>
        <p:txBody>
          <a:bodyPr wrap="square">
            <a:spAutoFit/>
          </a:bodyPr>
          <a:lstStyle/>
          <a:p>
            <a:r>
              <a:rPr lang="en-US" altLang="ja-JP" dirty="0"/>
              <a:t>https://jp.news.cn/2022-04/11/c_1310552791.htm</a:t>
            </a:r>
            <a:endParaRPr lang="ja-JP" altLang="en-US" dirty="0"/>
          </a:p>
        </p:txBody>
      </p:sp>
    </p:spTree>
    <p:extLst>
      <p:ext uri="{BB962C8B-B14F-4D97-AF65-F5344CB8AC3E}">
        <p14:creationId xmlns:p14="http://schemas.microsoft.com/office/powerpoint/2010/main" val="162638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67280"/>
            <a:ext cx="12191999" cy="1323439"/>
          </a:xfrm>
          <a:prstGeom prst="rect">
            <a:avLst/>
          </a:prstGeom>
          <a:noFill/>
        </p:spPr>
        <p:txBody>
          <a:bodyPr wrap="square" rtlCol="0">
            <a:spAutoFit/>
          </a:bodyPr>
          <a:lstStyle/>
          <a:p>
            <a:pPr algn="ctr"/>
            <a:r>
              <a:rPr kumimoji="1" lang="ja-JP" altLang="en-US" sz="80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大陸のチョークポイント</a:t>
            </a:r>
            <a:endParaRPr kumimoji="1" lang="en-US" altLang="ja-JP" sz="80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68375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A0F8-8E9C-9DE1-BB2F-45BD28F7A45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821525A-85CD-07FF-78BD-7646D2C78E6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図 3">
            <a:extLst>
              <a:ext uri="{FF2B5EF4-FFF2-40B4-BE49-F238E27FC236}">
                <a16:creationId xmlns:a16="http://schemas.microsoft.com/office/drawing/2014/main" id="{C2841CD0-3897-585E-D877-71E8AABBBDD7}"/>
              </a:ext>
            </a:extLst>
          </p:cNvPr>
          <p:cNvPicPr>
            <a:picLocks noChangeAspect="1"/>
          </p:cNvPicPr>
          <p:nvPr/>
        </p:nvPicPr>
        <p:blipFill>
          <a:blip r:embed="rId2"/>
          <a:stretch>
            <a:fillRect/>
          </a:stretch>
        </p:blipFill>
        <p:spPr>
          <a:xfrm>
            <a:off x="657847" y="1921267"/>
            <a:ext cx="7653033" cy="4324643"/>
          </a:xfrm>
          <a:prstGeom prst="rect">
            <a:avLst/>
          </a:prstGeom>
        </p:spPr>
      </p:pic>
      <p:pic>
        <p:nvPicPr>
          <p:cNvPr id="7" name="図 6">
            <a:extLst>
              <a:ext uri="{FF2B5EF4-FFF2-40B4-BE49-F238E27FC236}">
                <a16:creationId xmlns:a16="http://schemas.microsoft.com/office/drawing/2014/main" id="{A8814DFC-13D7-17CF-6179-F59F4B3AC356}"/>
              </a:ext>
            </a:extLst>
          </p:cNvPr>
          <p:cNvPicPr>
            <a:picLocks noChangeAspect="1"/>
          </p:cNvPicPr>
          <p:nvPr/>
        </p:nvPicPr>
        <p:blipFill>
          <a:blip r:embed="rId3"/>
          <a:stretch>
            <a:fillRect/>
          </a:stretch>
        </p:blipFill>
        <p:spPr>
          <a:xfrm rot="21255898">
            <a:off x="3304289" y="3979228"/>
            <a:ext cx="7759951" cy="2467853"/>
          </a:xfrm>
          <a:prstGeom prst="rect">
            <a:avLst/>
          </a:prstGeom>
        </p:spPr>
      </p:pic>
      <p:sp>
        <p:nvSpPr>
          <p:cNvPr id="9" name="テキスト ボックス 8">
            <a:extLst>
              <a:ext uri="{FF2B5EF4-FFF2-40B4-BE49-F238E27FC236}">
                <a16:creationId xmlns:a16="http://schemas.microsoft.com/office/drawing/2014/main" id="{9A03AB65-DFBD-021D-9695-4630E66C9230}"/>
              </a:ext>
            </a:extLst>
          </p:cNvPr>
          <p:cNvSpPr txBox="1"/>
          <p:nvPr/>
        </p:nvSpPr>
        <p:spPr>
          <a:xfrm>
            <a:off x="833120" y="682012"/>
            <a:ext cx="11010900" cy="646331"/>
          </a:xfrm>
          <a:prstGeom prst="rect">
            <a:avLst/>
          </a:prstGeom>
          <a:noFill/>
        </p:spPr>
        <p:txBody>
          <a:bodyPr wrap="square">
            <a:spAutoFit/>
          </a:bodyPr>
          <a:lstStyle/>
          <a:p>
            <a:r>
              <a:rPr lang="en-US" altLang="ja-JP" dirty="0"/>
              <a:t>2021</a:t>
            </a:r>
            <a:r>
              <a:rPr lang="ja-JP" altLang="en-US" dirty="0"/>
              <a:t>年の </a:t>
            </a:r>
            <a:r>
              <a:rPr lang="en-US" altLang="ja-JP" dirty="0"/>
              <a:t>4 </a:t>
            </a:r>
            <a:r>
              <a:rPr lang="ja-JP" altLang="en-US" dirty="0"/>
              <a:t>つの都市群の経済圏の経済発展状況を比較すると，成渝地区ダブル・シティー経済 圏の </a:t>
            </a:r>
            <a:r>
              <a:rPr lang="en-US" altLang="ja-JP" dirty="0"/>
              <a:t>GDP </a:t>
            </a:r>
            <a:r>
              <a:rPr lang="ja-JP" altLang="en-US" dirty="0"/>
              <a:t>は，京津冀都市群，長江デルタ都市群，粤港澳都市群そ</a:t>
            </a:r>
          </a:p>
        </p:txBody>
      </p:sp>
      <p:pic>
        <p:nvPicPr>
          <p:cNvPr id="11" name="図 10">
            <a:extLst>
              <a:ext uri="{FF2B5EF4-FFF2-40B4-BE49-F238E27FC236}">
                <a16:creationId xmlns:a16="http://schemas.microsoft.com/office/drawing/2014/main" id="{C6FE287B-6291-FD12-F12A-EBC32A253D0A}"/>
              </a:ext>
            </a:extLst>
          </p:cNvPr>
          <p:cNvPicPr>
            <a:picLocks noChangeAspect="1"/>
          </p:cNvPicPr>
          <p:nvPr/>
        </p:nvPicPr>
        <p:blipFill>
          <a:blip r:embed="rId4"/>
          <a:stretch>
            <a:fillRect/>
          </a:stretch>
        </p:blipFill>
        <p:spPr>
          <a:xfrm>
            <a:off x="6220473" y="1370969"/>
            <a:ext cx="5313680" cy="2125472"/>
          </a:xfrm>
          <a:prstGeom prst="rect">
            <a:avLst/>
          </a:prstGeom>
        </p:spPr>
      </p:pic>
    </p:spTree>
    <p:extLst>
      <p:ext uri="{BB962C8B-B14F-4D97-AF65-F5344CB8AC3E}">
        <p14:creationId xmlns:p14="http://schemas.microsoft.com/office/powerpoint/2010/main" val="1629161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A0F8-8E9C-9DE1-BB2F-45BD28F7A45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821525A-85CD-07FF-78BD-7646D2C78E6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3" name="図 2">
            <a:extLst>
              <a:ext uri="{FF2B5EF4-FFF2-40B4-BE49-F238E27FC236}">
                <a16:creationId xmlns:a16="http://schemas.microsoft.com/office/drawing/2014/main" id="{E9B49493-F704-3C6B-6AC9-1BBDB047C8D5}"/>
              </a:ext>
            </a:extLst>
          </p:cNvPr>
          <p:cNvPicPr>
            <a:picLocks noChangeAspect="1"/>
          </p:cNvPicPr>
          <p:nvPr/>
        </p:nvPicPr>
        <p:blipFill>
          <a:blip r:embed="rId2"/>
          <a:stretch>
            <a:fillRect/>
          </a:stretch>
        </p:blipFill>
        <p:spPr>
          <a:xfrm>
            <a:off x="1316111" y="1250777"/>
            <a:ext cx="7350370" cy="4831423"/>
          </a:xfrm>
          <a:prstGeom prst="rect">
            <a:avLst/>
          </a:prstGeom>
        </p:spPr>
      </p:pic>
      <p:sp>
        <p:nvSpPr>
          <p:cNvPr id="10" name="テキスト ボックス 9">
            <a:extLst>
              <a:ext uri="{FF2B5EF4-FFF2-40B4-BE49-F238E27FC236}">
                <a16:creationId xmlns:a16="http://schemas.microsoft.com/office/drawing/2014/main" id="{A0278EB4-1CE9-DC2D-EF50-B8E53CA0B273}"/>
              </a:ext>
            </a:extLst>
          </p:cNvPr>
          <p:cNvSpPr txBox="1"/>
          <p:nvPr/>
        </p:nvSpPr>
        <p:spPr>
          <a:xfrm>
            <a:off x="5265420" y="3496877"/>
            <a:ext cx="6101080" cy="2585323"/>
          </a:xfrm>
          <a:prstGeom prst="rect">
            <a:avLst/>
          </a:prstGeom>
          <a:noFill/>
        </p:spPr>
        <p:txBody>
          <a:bodyPr wrap="square">
            <a:spAutoFit/>
          </a:bodyPr>
          <a:lstStyle/>
          <a:p>
            <a:r>
              <a:rPr lang="ja-JP" altLang="en-US" dirty="0"/>
              <a:t>成渝地区ダブル・シティー経済圏は重慶の中心区及び万州，涪陵，綦江，大足，黔江，長寿な ど</a:t>
            </a:r>
            <a:r>
              <a:rPr lang="en-US" altLang="ja-JP" dirty="0"/>
              <a:t>27</a:t>
            </a:r>
            <a:r>
              <a:rPr lang="ja-JP" altLang="en-US" dirty="0"/>
              <a:t>の区（県）と，四川省の成都，自貢，泸州，徳陽，綿陽，隧寧遂など</a:t>
            </a:r>
            <a:r>
              <a:rPr lang="en-US" altLang="ja-JP" dirty="0"/>
              <a:t>15</a:t>
            </a:r>
            <a:r>
              <a:rPr lang="ja-JP" altLang="en-US" dirty="0"/>
              <a:t>都市から構成される． 長江上流に位置する成渝地区ダブル・シティー経済圏は，産業と主要都市が高度に集中し，中国 西部で最も人口密度の高い地域である．統計によれば，</a:t>
            </a:r>
            <a:r>
              <a:rPr lang="en-US" altLang="ja-JP" dirty="0"/>
              <a:t>2021</a:t>
            </a:r>
            <a:r>
              <a:rPr lang="ja-JP" altLang="en-US" dirty="0"/>
              <a:t>年に成渝地区ダブル・シティー経済 圏の総面積</a:t>
            </a:r>
            <a:r>
              <a:rPr lang="en-US" altLang="ja-JP" dirty="0"/>
              <a:t>18.5</a:t>
            </a:r>
            <a:r>
              <a:rPr lang="ja-JP" altLang="en-US" dirty="0"/>
              <a:t>万平方キロ，常住人口</a:t>
            </a:r>
            <a:r>
              <a:rPr lang="en-US" altLang="ja-JP" dirty="0"/>
              <a:t>9600</a:t>
            </a:r>
            <a:r>
              <a:rPr lang="ja-JP" altLang="en-US" dirty="0"/>
              <a:t>万人，地域総生産値 </a:t>
            </a:r>
            <a:r>
              <a:rPr lang="en-US" altLang="ja-JP" dirty="0"/>
              <a:t>7 </a:t>
            </a:r>
            <a:r>
              <a:rPr lang="ja-JP" altLang="en-US" dirty="0"/>
              <a:t>兆</a:t>
            </a:r>
            <a:r>
              <a:rPr lang="en-US" altLang="ja-JP" dirty="0"/>
              <a:t>3919</a:t>
            </a:r>
            <a:r>
              <a:rPr lang="ja-JP" altLang="en-US" dirty="0"/>
              <a:t>億元，</a:t>
            </a:r>
          </a:p>
        </p:txBody>
      </p:sp>
    </p:spTree>
    <p:extLst>
      <p:ext uri="{BB962C8B-B14F-4D97-AF65-F5344CB8AC3E}">
        <p14:creationId xmlns:p14="http://schemas.microsoft.com/office/powerpoint/2010/main" val="85148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A0F8-8E9C-9DE1-BB2F-45BD28F7A45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B821525A-85CD-07FF-78BD-7646D2C78E6D}"/>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4" name="テキスト ボックス 3">
            <a:extLst>
              <a:ext uri="{FF2B5EF4-FFF2-40B4-BE49-F238E27FC236}">
                <a16:creationId xmlns:a16="http://schemas.microsoft.com/office/drawing/2014/main" id="{C945C38D-C7AA-83CF-2C08-CBDBA909235D}"/>
              </a:ext>
            </a:extLst>
          </p:cNvPr>
          <p:cNvSpPr txBox="1"/>
          <p:nvPr/>
        </p:nvSpPr>
        <p:spPr>
          <a:xfrm>
            <a:off x="254000" y="1124357"/>
            <a:ext cx="11826240" cy="2431435"/>
          </a:xfrm>
          <a:prstGeom prst="rect">
            <a:avLst/>
          </a:prstGeom>
          <a:noFill/>
        </p:spPr>
        <p:txBody>
          <a:bodyPr wrap="square">
            <a:spAutoFit/>
          </a:bodyPr>
          <a:lstStyle/>
          <a:p>
            <a:r>
              <a:rPr lang="zh-CN" altLang="en-US" dirty="0"/>
              <a:t>「重庆市人民政府办公厅关于提升制造业产业链供应链现代化水平的实施意见」（重慶市人民政府人民府</a:t>
            </a:r>
            <a:r>
              <a:rPr lang="en-US" altLang="zh-CN" dirty="0"/>
              <a:t>2021</a:t>
            </a:r>
            <a:r>
              <a:rPr lang="zh-CN" altLang="en-US" dirty="0"/>
              <a:t>年 </a:t>
            </a:r>
            <a:r>
              <a:rPr lang="en-US" altLang="zh-CN" dirty="0"/>
              <a:t>12</a:t>
            </a:r>
            <a:r>
              <a:rPr lang="zh-CN" altLang="en-US" dirty="0"/>
              <a:t>月</a:t>
            </a:r>
            <a:r>
              <a:rPr lang="en-US" altLang="zh-CN" dirty="0"/>
              <a:t>10</a:t>
            </a:r>
            <a:r>
              <a:rPr lang="zh-CN" altLang="en-US" dirty="0"/>
              <a:t>号）</a:t>
            </a:r>
            <a:endParaRPr lang="en-US" altLang="zh-CN" dirty="0"/>
          </a:p>
          <a:p>
            <a:r>
              <a:rPr lang="en-US" altLang="zh-CN" sz="1600" dirty="0"/>
              <a:t>http://www.cqtn.gov.cn/bm/qjjxxw/zwgk_25192/zfxxgkml_bm/zcwj_bm/gfxwj_bm/ 202112/t20211210_10134221.html</a:t>
            </a:r>
            <a:endParaRPr lang="en-US" altLang="zh-CN" sz="2000" dirty="0"/>
          </a:p>
          <a:p>
            <a:endParaRPr lang="en-US" altLang="ja-JP" dirty="0"/>
          </a:p>
          <a:p>
            <a:r>
              <a:rPr lang="zh-CN" altLang="en-US" dirty="0"/>
              <a:t>「重庆：数字赋能 产业升级」（重慶電子情報網</a:t>
            </a:r>
            <a:r>
              <a:rPr lang="en-US" altLang="zh-CN" dirty="0"/>
              <a:t>2022</a:t>
            </a:r>
            <a:r>
              <a:rPr lang="zh-CN" altLang="en-US" dirty="0"/>
              <a:t>年 </a:t>
            </a:r>
            <a:r>
              <a:rPr lang="en-US" altLang="zh-CN" dirty="0"/>
              <a:t>8 </a:t>
            </a:r>
            <a:r>
              <a:rPr lang="zh-CN" altLang="en-US" dirty="0"/>
              <a:t>月</a:t>
            </a:r>
            <a:r>
              <a:rPr lang="en-US" altLang="zh-CN" dirty="0"/>
              <a:t>12</a:t>
            </a:r>
            <a:r>
              <a:rPr lang="zh-CN" altLang="en-US" dirty="0"/>
              <a:t>号）</a:t>
            </a:r>
            <a:endParaRPr lang="en-US" altLang="zh-CN" dirty="0"/>
          </a:p>
          <a:p>
            <a:r>
              <a:rPr lang="en-US" altLang="zh-CN" sz="1400" dirty="0"/>
              <a:t>http://www.cena.com.cn/ssxw/ 196 20220812/117194.html</a:t>
            </a:r>
          </a:p>
          <a:p>
            <a:endParaRPr lang="en-US" altLang="ja-JP" dirty="0"/>
          </a:p>
          <a:p>
            <a:r>
              <a:rPr lang="zh-CN" altLang="en-US" dirty="0"/>
              <a:t>中共中央国务院印发</a:t>
            </a:r>
            <a:r>
              <a:rPr lang="en-US" altLang="zh-CN" dirty="0"/>
              <a:t>《</a:t>
            </a:r>
            <a:r>
              <a:rPr lang="zh-CN" altLang="en-US" dirty="0"/>
              <a:t>成渝地区双城经济圈建设规划纲要</a:t>
            </a:r>
            <a:r>
              <a:rPr lang="en-US" altLang="zh-CN" dirty="0"/>
              <a:t>》</a:t>
            </a:r>
            <a:r>
              <a:rPr lang="zh-CN" altLang="en-US" dirty="0"/>
              <a:t>（中华人民共和国中央人民政府）</a:t>
            </a:r>
            <a:r>
              <a:rPr lang="en-US" altLang="zh-CN" dirty="0"/>
              <a:t>2021</a:t>
            </a:r>
            <a:r>
              <a:rPr lang="zh-CN" altLang="en-US" dirty="0"/>
              <a:t>年</a:t>
            </a:r>
            <a:r>
              <a:rPr lang="en-US" altLang="zh-CN" dirty="0"/>
              <a:t>10</a:t>
            </a:r>
            <a:r>
              <a:rPr lang="zh-CN" altLang="en-US" dirty="0"/>
              <a:t>月</a:t>
            </a:r>
            <a:r>
              <a:rPr lang="en-US" altLang="zh-CN" dirty="0"/>
              <a:t>21</a:t>
            </a:r>
            <a:r>
              <a:rPr lang="zh-CN" altLang="en-US" dirty="0"/>
              <a:t>日　 </a:t>
            </a:r>
            <a:r>
              <a:rPr lang="en-US" altLang="zh-CN" sz="1400" dirty="0"/>
              <a:t>http://www.gov.cn/zhengce/2021-10/21/content_5643875.htm</a:t>
            </a:r>
            <a:endParaRPr lang="ja-JP" altLang="en-US" dirty="0"/>
          </a:p>
        </p:txBody>
      </p:sp>
    </p:spTree>
    <p:extLst>
      <p:ext uri="{BB962C8B-B14F-4D97-AF65-F5344CB8AC3E}">
        <p14:creationId xmlns:p14="http://schemas.microsoft.com/office/powerpoint/2010/main" val="1112419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4098" name="Picture 2" descr="Lobito Corridor Map">
            <a:extLst>
              <a:ext uri="{FF2B5EF4-FFF2-40B4-BE49-F238E27FC236}">
                <a16:creationId xmlns:a16="http://schemas.microsoft.com/office/drawing/2014/main" id="{27557719-0F08-85D3-8EA4-97A17678A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0"/>
            <a:ext cx="6667500" cy="488445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1E3E24D-1F6B-495A-7290-06F4DE3CCDA2}"/>
              </a:ext>
            </a:extLst>
          </p:cNvPr>
          <p:cNvSpPr txBox="1"/>
          <p:nvPr/>
        </p:nvSpPr>
        <p:spPr>
          <a:xfrm>
            <a:off x="5524500" y="4791169"/>
            <a:ext cx="6667500" cy="738664"/>
          </a:xfrm>
          <a:prstGeom prst="rect">
            <a:avLst/>
          </a:prstGeom>
          <a:noFill/>
        </p:spPr>
        <p:txBody>
          <a:bodyPr wrap="square">
            <a:spAutoFit/>
          </a:bodyPr>
          <a:lstStyle/>
          <a:p>
            <a:r>
              <a:rPr lang="en-US" altLang="ja-JP" sz="1400" dirty="0">
                <a:latin typeface="Amasis MT Pro Black" panose="02040A04050005020304" pitchFamily="18" charset="0"/>
              </a:rPr>
              <a:t>https://international-partnerships.ec.europa.eu/policies/global-gateway/connecting-democratic-republic-congo-zambia-and-angola-global-markets-through-lobito-corridor_en</a:t>
            </a:r>
            <a:endParaRPr lang="ja-JP" altLang="en-US" sz="1400" dirty="0">
              <a:latin typeface="Amasis MT Pro Black" panose="02040A04050005020304" pitchFamily="18" charset="0"/>
            </a:endParaRPr>
          </a:p>
        </p:txBody>
      </p:sp>
      <p:pic>
        <p:nvPicPr>
          <p:cNvPr id="4100" name="Picture 4" descr="Lobito Corridor Project vs. China's Belt and Road Initiative: Driving Economic Growth and Regional Integration">
            <a:extLst>
              <a:ext uri="{FF2B5EF4-FFF2-40B4-BE49-F238E27FC236}">
                <a16:creationId xmlns:a16="http://schemas.microsoft.com/office/drawing/2014/main" id="{DEBDB182-78B3-303F-BB16-C574D7177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2775"/>
            <a:ext cx="55245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EBCC9CC7-0EC0-F222-0303-6F8D1B3F0355}"/>
              </a:ext>
            </a:extLst>
          </p:cNvPr>
          <p:cNvPicPr>
            <a:picLocks noChangeAspect="1"/>
          </p:cNvPicPr>
          <p:nvPr/>
        </p:nvPicPr>
        <p:blipFill>
          <a:blip r:embed="rId4"/>
          <a:stretch>
            <a:fillRect/>
          </a:stretch>
        </p:blipFill>
        <p:spPr>
          <a:xfrm>
            <a:off x="5524500" y="6129655"/>
            <a:ext cx="728345" cy="728345"/>
          </a:xfrm>
          <a:prstGeom prst="rect">
            <a:avLst/>
          </a:prstGeom>
        </p:spPr>
      </p:pic>
      <p:pic>
        <p:nvPicPr>
          <p:cNvPr id="12" name="図 11">
            <a:extLst>
              <a:ext uri="{FF2B5EF4-FFF2-40B4-BE49-F238E27FC236}">
                <a16:creationId xmlns:a16="http://schemas.microsoft.com/office/drawing/2014/main" id="{EA13A579-4F4B-295F-30B2-02FE25E0FE49}"/>
              </a:ext>
            </a:extLst>
          </p:cNvPr>
          <p:cNvPicPr>
            <a:picLocks noChangeAspect="1"/>
          </p:cNvPicPr>
          <p:nvPr/>
        </p:nvPicPr>
        <p:blipFill>
          <a:blip r:embed="rId5"/>
          <a:stretch>
            <a:fillRect/>
          </a:stretch>
        </p:blipFill>
        <p:spPr>
          <a:xfrm>
            <a:off x="10576560" y="5242560"/>
            <a:ext cx="1615440" cy="1615440"/>
          </a:xfrm>
          <a:prstGeom prst="rect">
            <a:avLst/>
          </a:prstGeom>
        </p:spPr>
      </p:pic>
    </p:spTree>
    <p:extLst>
      <p:ext uri="{BB962C8B-B14F-4D97-AF65-F5344CB8AC3E}">
        <p14:creationId xmlns:p14="http://schemas.microsoft.com/office/powerpoint/2010/main" val="159785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5122" name="Picture 2" descr="Lobito Corridor">
            <a:extLst>
              <a:ext uri="{FF2B5EF4-FFF2-40B4-BE49-F238E27FC236}">
                <a16:creationId xmlns:a16="http://schemas.microsoft.com/office/drawing/2014/main" id="{78161FFA-D4D6-F453-83C7-07097CA0C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70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2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海のチョークポイント</a:t>
            </a:r>
          </a:p>
        </p:txBody>
      </p:sp>
    </p:spTree>
    <p:extLst>
      <p:ext uri="{BB962C8B-B14F-4D97-AF65-F5344CB8AC3E}">
        <p14:creationId xmlns:p14="http://schemas.microsoft.com/office/powerpoint/2010/main" val="362008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紅海を迂回する国際物流</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30" name="Picture 6" descr="紅海情勢悪化に伴う陸海空の代替ルートを探る | 地政学的影響を踏まえた中東・アフリカの物流動向 - 特集 - 地域・分析レポート - 海外ビジネス情報  - ジェトロ">
            <a:extLst>
              <a:ext uri="{FF2B5EF4-FFF2-40B4-BE49-F238E27FC236}">
                <a16:creationId xmlns:a16="http://schemas.microsoft.com/office/drawing/2014/main" id="{1FC43E14-BEB6-4237-232E-71F3BAC07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470196"/>
            <a:ext cx="8842376" cy="63878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589B5E8-AC2D-AAAC-D705-CAD2B8526196}"/>
              </a:ext>
            </a:extLst>
          </p:cNvPr>
          <p:cNvSpPr txBox="1"/>
          <p:nvPr/>
        </p:nvSpPr>
        <p:spPr>
          <a:xfrm>
            <a:off x="5712460" y="6596390"/>
            <a:ext cx="6672580" cy="261610"/>
          </a:xfrm>
          <a:prstGeom prst="rect">
            <a:avLst/>
          </a:prstGeom>
          <a:noFill/>
        </p:spPr>
        <p:txBody>
          <a:bodyPr wrap="square">
            <a:spAutoFit/>
          </a:bodyPr>
          <a:lstStyle/>
          <a:p>
            <a:r>
              <a:rPr lang="en-US" altLang="ja-JP" sz="1100" dirty="0">
                <a:latin typeface="Amasis MT Pro Black" panose="02040A04050005020304" pitchFamily="18" charset="0"/>
              </a:rPr>
              <a:t>https://www.jetro.go.jp/biz/areareports/special/2024/0903/a7266d212ab0b09c.html</a:t>
            </a:r>
            <a:endParaRPr lang="ja-JP" altLang="en-US" sz="1100" dirty="0">
              <a:latin typeface="Amasis MT Pro Black" panose="02040A04050005020304" pitchFamily="18" charset="0"/>
            </a:endParaRPr>
          </a:p>
        </p:txBody>
      </p:sp>
      <p:pic>
        <p:nvPicPr>
          <p:cNvPr id="8" name="図 7">
            <a:extLst>
              <a:ext uri="{FF2B5EF4-FFF2-40B4-BE49-F238E27FC236}">
                <a16:creationId xmlns:a16="http://schemas.microsoft.com/office/drawing/2014/main" id="{6FB17635-FA31-FAD2-9B4C-3E35C169902C}"/>
              </a:ext>
            </a:extLst>
          </p:cNvPr>
          <p:cNvPicPr>
            <a:picLocks noChangeAspect="1"/>
          </p:cNvPicPr>
          <p:nvPr/>
        </p:nvPicPr>
        <p:blipFill>
          <a:blip r:embed="rId3"/>
          <a:stretch>
            <a:fillRect/>
          </a:stretch>
        </p:blipFill>
        <p:spPr>
          <a:xfrm>
            <a:off x="0" y="5588635"/>
            <a:ext cx="1269365" cy="1269365"/>
          </a:xfrm>
          <a:prstGeom prst="rect">
            <a:avLst/>
          </a:prstGeom>
        </p:spPr>
      </p:pic>
    </p:spTree>
    <p:extLst>
      <p:ext uri="{BB962C8B-B14F-4D97-AF65-F5344CB8AC3E}">
        <p14:creationId xmlns:p14="http://schemas.microsoft.com/office/powerpoint/2010/main" val="194538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2050" name="Picture 2" descr="紅海情勢の悪化により、海路では喜望峰を迂回するルートが選択されている。鉄道ではロシアのシベリア鉄道、中国沿岸部から中央アジア、コーカサスもしくはロシアを通って、欧州に向かうルートがある。 ">
            <a:extLst>
              <a:ext uri="{FF2B5EF4-FFF2-40B4-BE49-F238E27FC236}">
                <a16:creationId xmlns:a16="http://schemas.microsoft.com/office/drawing/2014/main" id="{9DF5DDE8-36F6-F41D-390D-5AC2F1FE8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502" y="463970"/>
            <a:ext cx="8850995" cy="639403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46468880-1A5C-30BA-A850-76A4E74228A6}"/>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紅海を迂回する国際物流</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589B5E8-AC2D-AAAC-D705-CAD2B8526196}"/>
              </a:ext>
            </a:extLst>
          </p:cNvPr>
          <p:cNvSpPr txBox="1"/>
          <p:nvPr/>
        </p:nvSpPr>
        <p:spPr>
          <a:xfrm>
            <a:off x="5712460" y="6596390"/>
            <a:ext cx="6672580" cy="261610"/>
          </a:xfrm>
          <a:prstGeom prst="rect">
            <a:avLst/>
          </a:prstGeom>
          <a:noFill/>
        </p:spPr>
        <p:txBody>
          <a:bodyPr wrap="square">
            <a:spAutoFit/>
          </a:bodyPr>
          <a:lstStyle/>
          <a:p>
            <a:r>
              <a:rPr lang="en-US" altLang="ja-JP" sz="1100" dirty="0">
                <a:latin typeface="Amasis MT Pro Black" panose="02040A04050005020304" pitchFamily="18" charset="0"/>
              </a:rPr>
              <a:t>https://www.jetro.go.jp/biz/areareports/special/2024/0903/a7266d212ab0b09c.html</a:t>
            </a:r>
            <a:endParaRPr lang="ja-JP" altLang="en-US" sz="1100" dirty="0">
              <a:latin typeface="Amasis MT Pro Black" panose="02040A04050005020304" pitchFamily="18" charset="0"/>
            </a:endParaRPr>
          </a:p>
        </p:txBody>
      </p:sp>
      <p:pic>
        <p:nvPicPr>
          <p:cNvPr id="8" name="図 7">
            <a:extLst>
              <a:ext uri="{FF2B5EF4-FFF2-40B4-BE49-F238E27FC236}">
                <a16:creationId xmlns:a16="http://schemas.microsoft.com/office/drawing/2014/main" id="{6FB17635-FA31-FAD2-9B4C-3E35C169902C}"/>
              </a:ext>
            </a:extLst>
          </p:cNvPr>
          <p:cNvPicPr>
            <a:picLocks noChangeAspect="1"/>
          </p:cNvPicPr>
          <p:nvPr/>
        </p:nvPicPr>
        <p:blipFill>
          <a:blip r:embed="rId3"/>
          <a:stretch>
            <a:fillRect/>
          </a:stretch>
        </p:blipFill>
        <p:spPr>
          <a:xfrm>
            <a:off x="0" y="5588635"/>
            <a:ext cx="1269365" cy="1269365"/>
          </a:xfrm>
          <a:prstGeom prst="rect">
            <a:avLst/>
          </a:prstGeom>
        </p:spPr>
      </p:pic>
      <p:sp>
        <p:nvSpPr>
          <p:cNvPr id="3" name="楕円 2">
            <a:extLst>
              <a:ext uri="{FF2B5EF4-FFF2-40B4-BE49-F238E27FC236}">
                <a16:creationId xmlns:a16="http://schemas.microsoft.com/office/drawing/2014/main" id="{C7616B1A-3D8D-D533-54C4-5ED18586DD73}"/>
              </a:ext>
            </a:extLst>
          </p:cNvPr>
          <p:cNvSpPr/>
          <p:nvPr/>
        </p:nvSpPr>
        <p:spPr>
          <a:xfrm>
            <a:off x="10932160" y="2245360"/>
            <a:ext cx="772160" cy="23063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中国</a:t>
            </a:r>
          </a:p>
        </p:txBody>
      </p:sp>
      <p:sp>
        <p:nvSpPr>
          <p:cNvPr id="4" name="楕円 3">
            <a:extLst>
              <a:ext uri="{FF2B5EF4-FFF2-40B4-BE49-F238E27FC236}">
                <a16:creationId xmlns:a16="http://schemas.microsoft.com/office/drawing/2014/main" id="{D6397085-BCAF-B33B-87AA-12B393F06033}"/>
              </a:ext>
            </a:extLst>
          </p:cNvPr>
          <p:cNvSpPr/>
          <p:nvPr/>
        </p:nvSpPr>
        <p:spPr>
          <a:xfrm>
            <a:off x="449171" y="2245360"/>
            <a:ext cx="772160" cy="230632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欧州</a:t>
            </a:r>
          </a:p>
        </p:txBody>
      </p:sp>
      <p:cxnSp>
        <p:nvCxnSpPr>
          <p:cNvPr id="10" name="コネクタ: カギ線 9">
            <a:extLst>
              <a:ext uri="{FF2B5EF4-FFF2-40B4-BE49-F238E27FC236}">
                <a16:creationId xmlns:a16="http://schemas.microsoft.com/office/drawing/2014/main" id="{1C17F115-D386-FE46-5798-D95639F37333}"/>
              </a:ext>
            </a:extLst>
          </p:cNvPr>
          <p:cNvCxnSpPr>
            <a:stCxn id="3" idx="0"/>
            <a:endCxn id="4" idx="0"/>
          </p:cNvCxnSpPr>
          <p:nvPr/>
        </p:nvCxnSpPr>
        <p:spPr>
          <a:xfrm rot="16200000" flipV="1">
            <a:off x="6076746" y="-2996135"/>
            <a:ext cx="12700" cy="10482989"/>
          </a:xfrm>
          <a:prstGeom prst="bentConnector3">
            <a:avLst>
              <a:gd name="adj1" fmla="val 11799969"/>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3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15" name="図 14">
            <a:extLst>
              <a:ext uri="{FF2B5EF4-FFF2-40B4-BE49-F238E27FC236}">
                <a16:creationId xmlns:a16="http://schemas.microsoft.com/office/drawing/2014/main" id="{C0693360-B8D2-C833-F3AF-2215F42B3FD3}"/>
              </a:ext>
            </a:extLst>
          </p:cNvPr>
          <p:cNvPicPr>
            <a:picLocks noChangeAspect="1"/>
          </p:cNvPicPr>
          <p:nvPr/>
        </p:nvPicPr>
        <p:blipFill>
          <a:blip r:embed="rId2"/>
          <a:stretch>
            <a:fillRect/>
          </a:stretch>
        </p:blipFill>
        <p:spPr>
          <a:xfrm>
            <a:off x="0" y="0"/>
            <a:ext cx="12192000" cy="3292031"/>
          </a:xfrm>
          <a:prstGeom prst="rect">
            <a:avLst/>
          </a:prstGeom>
        </p:spPr>
      </p:pic>
      <p:sp>
        <p:nvSpPr>
          <p:cNvPr id="2" name="テキスト ボックス 1">
            <a:extLst>
              <a:ext uri="{FF2B5EF4-FFF2-40B4-BE49-F238E27FC236}">
                <a16:creationId xmlns:a16="http://schemas.microsoft.com/office/drawing/2014/main" id="{D40648E9-9575-3D8E-3D73-678894593C5B}"/>
              </a:ext>
            </a:extLst>
          </p:cNvPr>
          <p:cNvSpPr txBox="1"/>
          <p:nvPr/>
        </p:nvSpPr>
        <p:spPr>
          <a:xfrm>
            <a:off x="2753360" y="6488668"/>
            <a:ext cx="6611620" cy="369332"/>
          </a:xfrm>
          <a:prstGeom prst="rect">
            <a:avLst/>
          </a:prstGeom>
          <a:noFill/>
        </p:spPr>
        <p:txBody>
          <a:bodyPr wrap="square">
            <a:spAutoFit/>
          </a:bodyPr>
          <a:lstStyle/>
          <a:p>
            <a:pPr algn="ctr"/>
            <a:r>
              <a:rPr lang="ja-JP" altLang="en-US" dirty="0">
                <a:latin typeface="Amasis MT Pro Black" panose="02040A04050005020304" pitchFamily="18" charset="0"/>
                <a:ea typeface="BIZ UDP明朝 Medium" panose="02020500000000000000" pitchFamily="18" charset="-128"/>
              </a:rPr>
              <a:t>（出所）中欧班列：</a:t>
            </a:r>
            <a:r>
              <a:rPr lang="en-US" altLang="ja-JP" dirty="0">
                <a:latin typeface="Amasis MT Pro Black" panose="02040A04050005020304" pitchFamily="18" charset="0"/>
                <a:ea typeface="BIZ UDP明朝 Medium" panose="02020500000000000000" pitchFamily="18" charset="-128"/>
              </a:rPr>
              <a:t>https://www.crexpress.cn/#/home</a:t>
            </a:r>
            <a:endParaRPr lang="ja-JP" altLang="en-US" dirty="0">
              <a:latin typeface="Amasis MT Pro Black" panose="02040A04050005020304" pitchFamily="18" charset="0"/>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E565E7F1-9AFC-C859-950C-B782FFAFDC87}"/>
              </a:ext>
            </a:extLst>
          </p:cNvPr>
          <p:cNvSpPr txBox="1"/>
          <p:nvPr/>
        </p:nvSpPr>
        <p:spPr>
          <a:xfrm>
            <a:off x="1016000" y="3920853"/>
            <a:ext cx="8615680" cy="369332"/>
          </a:xfrm>
          <a:prstGeom prst="rect">
            <a:avLst/>
          </a:prstGeom>
          <a:noFill/>
        </p:spPr>
        <p:txBody>
          <a:bodyPr wrap="square">
            <a:spAutoFit/>
          </a:bodyPr>
          <a:lstStyle/>
          <a:p>
            <a:r>
              <a:rPr lang="ja-JP" altLang="en-US" dirty="0"/>
              <a:t>中欧班列（英文名称 </a:t>
            </a:r>
            <a:r>
              <a:rPr lang="en-US" altLang="ja-JP" dirty="0"/>
              <a:t>CHINA RAILWAY Express</a:t>
            </a:r>
            <a:r>
              <a:rPr lang="ja-JP" altLang="en-US" dirty="0"/>
              <a:t>，缩写</a:t>
            </a:r>
            <a:r>
              <a:rPr lang="en-US" altLang="ja-JP" dirty="0" err="1"/>
              <a:t>CRexpress</a:t>
            </a:r>
            <a:r>
              <a:rPr lang="ja-JP" altLang="en-US" dirty="0"/>
              <a:t>）</a:t>
            </a:r>
          </a:p>
        </p:txBody>
      </p:sp>
    </p:spTree>
    <p:extLst>
      <p:ext uri="{BB962C8B-B14F-4D97-AF65-F5344CB8AC3E}">
        <p14:creationId xmlns:p14="http://schemas.microsoft.com/office/powerpoint/2010/main" val="380295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10" name="図 9">
            <a:extLst>
              <a:ext uri="{FF2B5EF4-FFF2-40B4-BE49-F238E27FC236}">
                <a16:creationId xmlns:a16="http://schemas.microsoft.com/office/drawing/2014/main" id="{2E99F5E3-4B18-9C63-A0A1-18AD8B1B0D74}"/>
              </a:ext>
            </a:extLst>
          </p:cNvPr>
          <p:cNvPicPr>
            <a:picLocks noChangeAspect="1"/>
          </p:cNvPicPr>
          <p:nvPr/>
        </p:nvPicPr>
        <p:blipFill>
          <a:blip r:embed="rId2"/>
          <a:stretch>
            <a:fillRect/>
          </a:stretch>
        </p:blipFill>
        <p:spPr>
          <a:xfrm>
            <a:off x="207065" y="0"/>
            <a:ext cx="11777870" cy="6858000"/>
          </a:xfrm>
          <a:prstGeom prst="rect">
            <a:avLst/>
          </a:prstGeom>
        </p:spPr>
      </p:pic>
      <p:sp>
        <p:nvSpPr>
          <p:cNvPr id="8" name="テキスト ボックス 7">
            <a:extLst>
              <a:ext uri="{FF2B5EF4-FFF2-40B4-BE49-F238E27FC236}">
                <a16:creationId xmlns:a16="http://schemas.microsoft.com/office/drawing/2014/main" id="{E1D61D4C-B63E-2591-EEBF-DAE5766159AB}"/>
              </a:ext>
            </a:extLst>
          </p:cNvPr>
          <p:cNvSpPr txBox="1"/>
          <p:nvPr/>
        </p:nvSpPr>
        <p:spPr>
          <a:xfrm>
            <a:off x="207065" y="0"/>
            <a:ext cx="7697415" cy="276999"/>
          </a:xfrm>
          <a:prstGeom prst="rect">
            <a:avLst/>
          </a:prstGeom>
          <a:noFill/>
        </p:spPr>
        <p:txBody>
          <a:bodyPr wrap="square">
            <a:spAutoFit/>
          </a:bodyPr>
          <a:lstStyle/>
          <a:p>
            <a:r>
              <a:rPr lang="en-US" altLang="ja-JP" sz="1200" dirty="0">
                <a:latin typeface="Amasis MT Pro Black" panose="02040A04050005020304" pitchFamily="18" charset="0"/>
              </a:rPr>
              <a:t>https://www.yidaiyilu.gov.cn/wcm.files/upload/CMSydylgw/201701/201701100443041.pdf</a:t>
            </a:r>
            <a:endParaRPr lang="ja-JP" altLang="en-US" sz="12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A76B3787-7AE6-121C-E3F4-8622C395604A}"/>
              </a:ext>
            </a:extLst>
          </p:cNvPr>
          <p:cNvSpPr txBox="1"/>
          <p:nvPr/>
        </p:nvSpPr>
        <p:spPr>
          <a:xfrm>
            <a:off x="3302000" y="5973857"/>
            <a:ext cx="6096000" cy="769441"/>
          </a:xfrm>
          <a:prstGeom prst="rect">
            <a:avLst/>
          </a:prstGeom>
          <a:noFill/>
        </p:spPr>
        <p:txBody>
          <a:bodyPr wrap="square">
            <a:spAutoFit/>
          </a:bodyPr>
          <a:lstStyle/>
          <a:p>
            <a:r>
              <a:rPr lang="zh-CN" altLang="en-US" sz="4400" dirty="0">
                <a:latin typeface="BIZ UDPゴシック" panose="020B0400000000000000" pitchFamily="50" charset="-128"/>
                <a:ea typeface="BIZ UDPゴシック" panose="020B0400000000000000" pitchFamily="50" charset="-128"/>
              </a:rPr>
              <a:t>中欧铁路通道规划图</a:t>
            </a:r>
            <a:endParaRPr lang="ja-JP" altLang="en-US" sz="4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3525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B46E-DB07-B350-A92D-9AF6603E7126}"/>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23B41708-8E14-1661-B2AD-AF88BDBC5C8B}"/>
              </a:ext>
            </a:extLst>
          </p:cNvPr>
          <p:cNvPicPr>
            <a:picLocks noChangeAspect="1"/>
          </p:cNvPicPr>
          <p:nvPr/>
        </p:nvPicPr>
        <p:blipFill>
          <a:blip r:embed="rId2"/>
          <a:stretch>
            <a:fillRect/>
          </a:stretch>
        </p:blipFill>
        <p:spPr>
          <a:xfrm>
            <a:off x="1135109" y="0"/>
            <a:ext cx="9921781" cy="6858000"/>
          </a:xfrm>
          <a:prstGeom prst="rect">
            <a:avLst/>
          </a:prstGeom>
        </p:spPr>
      </p:pic>
      <p:sp>
        <p:nvSpPr>
          <p:cNvPr id="6" name="テキスト ボックス 5">
            <a:extLst>
              <a:ext uri="{FF2B5EF4-FFF2-40B4-BE49-F238E27FC236}">
                <a16:creationId xmlns:a16="http://schemas.microsoft.com/office/drawing/2014/main" id="{410E76F0-411B-96FB-4FF0-EAB203FF29B9}"/>
              </a:ext>
            </a:extLst>
          </p:cNvPr>
          <p:cNvSpPr txBox="1"/>
          <p:nvPr/>
        </p:nvSpPr>
        <p:spPr>
          <a:xfrm>
            <a:off x="9032240" y="4290814"/>
            <a:ext cx="3159760" cy="369332"/>
          </a:xfrm>
          <a:prstGeom prst="rect">
            <a:avLst/>
          </a:prstGeom>
          <a:noFill/>
        </p:spPr>
        <p:txBody>
          <a:bodyPr wrap="square">
            <a:spAutoFit/>
          </a:bodyPr>
          <a:lstStyle/>
          <a:p>
            <a:r>
              <a:rPr lang="zh-CN" altLang="en-US" dirty="0"/>
              <a:t>三大通道货源吸引区示意图</a:t>
            </a:r>
            <a:endParaRPr lang="ja-JP" altLang="en-US" dirty="0"/>
          </a:p>
        </p:txBody>
      </p:sp>
      <p:sp>
        <p:nvSpPr>
          <p:cNvPr id="8" name="テキスト ボックス 7">
            <a:extLst>
              <a:ext uri="{FF2B5EF4-FFF2-40B4-BE49-F238E27FC236}">
                <a16:creationId xmlns:a16="http://schemas.microsoft.com/office/drawing/2014/main" id="{E1D61D4C-B63E-2591-EEBF-DAE5766159AB}"/>
              </a:ext>
            </a:extLst>
          </p:cNvPr>
          <p:cNvSpPr txBox="1"/>
          <p:nvPr/>
        </p:nvSpPr>
        <p:spPr>
          <a:xfrm>
            <a:off x="3048000" y="3105835"/>
            <a:ext cx="6096000" cy="646331"/>
          </a:xfrm>
          <a:prstGeom prst="rect">
            <a:avLst/>
          </a:prstGeom>
          <a:noFill/>
        </p:spPr>
        <p:txBody>
          <a:bodyPr wrap="square">
            <a:spAutoFit/>
          </a:bodyPr>
          <a:lstStyle/>
          <a:p>
            <a:r>
              <a:rPr lang="en-US" altLang="ja-JP" dirty="0"/>
              <a:t>https://www.yidaiyilu.gov.cn/wcm.files/upload/CMSydylgw/201701/201701100443041.pdf</a:t>
            </a:r>
            <a:endParaRPr lang="ja-JP" altLang="en-US" dirty="0"/>
          </a:p>
        </p:txBody>
      </p:sp>
    </p:spTree>
    <p:extLst>
      <p:ext uri="{BB962C8B-B14F-4D97-AF65-F5344CB8AC3E}">
        <p14:creationId xmlns:p14="http://schemas.microsoft.com/office/powerpoint/2010/main" val="28955602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12821</TotalTime>
  <Words>3939</Words>
  <Application>Microsoft Office PowerPoint</Application>
  <PresentationFormat>ワイド画面</PresentationFormat>
  <Paragraphs>164</Paragraphs>
  <Slides>34</Slides>
  <Notes>2</Notes>
  <HiddenSlides>0</HiddenSlides>
  <MMClips>1</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34</vt:i4>
      </vt:variant>
    </vt:vector>
  </HeadingPairs>
  <TitlesOfParts>
    <vt:vector size="50" baseType="lpstr">
      <vt:lpstr>BIZ UDPゴシック</vt:lpstr>
      <vt:lpstr>BIZ UDP明朝 Medium</vt:lpstr>
      <vt:lpstr>BIZ UDゴシック</vt:lpstr>
      <vt:lpstr>HGP創英角ｺﾞｼｯｸUB</vt:lpstr>
      <vt:lpstr>HGP創英角ﾎﾟｯﾌﾟ体</vt:lpstr>
      <vt:lpstr>HGS創英角ｺﾞｼｯｸUB</vt:lpstr>
      <vt:lpstr>HGS明朝B</vt:lpstr>
      <vt:lpstr>TwitterChirp</vt:lpstr>
      <vt:lpstr>ヒラギノ角ゴ Pro W3</vt:lpstr>
      <vt:lpstr>Meiryo</vt:lpstr>
      <vt:lpstr>游ゴシック</vt:lpstr>
      <vt:lpstr>游ゴシック Light</vt:lpstr>
      <vt:lpstr>Amasis MT Pro Black</vt:lpstr>
      <vt:lpstr>Arial</vt:lpstr>
      <vt:lpstr>Berlin Sans FB Demi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裕 阿部</dc:creator>
  <cp:lastModifiedBy>Abe,YutakaTKZIM</cp:lastModifiedBy>
  <cp:revision>116</cp:revision>
  <dcterms:created xsi:type="dcterms:W3CDTF">2023-10-08T09:21:58Z</dcterms:created>
  <dcterms:modified xsi:type="dcterms:W3CDTF">2024-11-15T02:08:31Z</dcterms:modified>
</cp:coreProperties>
</file>